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7562850" cx="10077450"/>
  <p:notesSz cx="7772400" cy="10058400"/>
  <p:embeddedFontLst>
    <p:embeddedFont>
      <p:font typeface="Arial Black"/>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2">
          <p15:clr>
            <a:srgbClr val="000000"/>
          </p15:clr>
        </p15:guide>
        <p15:guide id="2" pos="3174">
          <p15:clr>
            <a:srgbClr val="000000"/>
          </p15:clr>
        </p15:guide>
      </p15:sldGuideLst>
    </p:ext>
    <p:ext uri="http://customooxmlschemas.google.com/">
      <go:slidesCustomData xmlns:go="http://customooxmlschemas.google.com/" r:id="rId22" roundtripDataSignature="AMtx7miKYSDg4qhJy5uQfwvVtl7jDsrI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382" orient="horz"/>
        <p:guide pos="317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customschemas.google.com/relationships/presentationmetadata" Target="metadata"/><Relationship Id="rId10" Type="http://schemas.openxmlformats.org/officeDocument/2006/relationships/slide" Target="slides/slide4.xml"/><Relationship Id="rId21" Type="http://schemas.openxmlformats.org/officeDocument/2006/relationships/font" Target="fonts/ArialBlack-regular.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77875" y="4776787"/>
            <a:ext cx="6216650" cy="4525962"/>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txBox="1"/>
          <p:nvPr>
            <p:ph idx="3" type="hdr"/>
          </p:nvPr>
        </p:nvSpPr>
        <p:spPr>
          <a:xfrm>
            <a:off x="0" y="0"/>
            <a:ext cx="3373437" cy="50323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6" name="Google Shape;6;n"/>
          <p:cNvSpPr txBox="1"/>
          <p:nvPr>
            <p:ph idx="10" type="dt"/>
          </p:nvPr>
        </p:nvSpPr>
        <p:spPr>
          <a:xfrm>
            <a:off x="4398962" y="0"/>
            <a:ext cx="3373437" cy="50323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7" name="Google Shape;7;n"/>
          <p:cNvSpPr txBox="1"/>
          <p:nvPr>
            <p:ph idx="11" type="ftr"/>
          </p:nvPr>
        </p:nvSpPr>
        <p:spPr>
          <a:xfrm>
            <a:off x="0" y="9555162"/>
            <a:ext cx="3373437" cy="503237"/>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4398962" y="9555162"/>
            <a:ext cx="3373437" cy="503237"/>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FFFFFF"/>
              </a:buClr>
              <a:buSzPts val="1400"/>
              <a:buFont typeface="Arial Black"/>
              <a:buNone/>
            </a:pPr>
            <a:fld id="{00000000-1234-1234-1234-123412341234}" type="slidenum">
              <a:rPr b="0" i="0" lang="sv-SE" sz="1400" u="none" cap="none" strike="noStrike">
                <a:solidFill>
                  <a:srgbClr val="FFFFFF"/>
                </a:solidFill>
                <a:latin typeface="Arial Black"/>
                <a:ea typeface="Arial Black"/>
                <a:cs typeface="Arial Black"/>
                <a:sym typeface="Arial Black"/>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1:notes"/>
          <p:cNvSpPr/>
          <p:nvPr/>
        </p:nvSpPr>
        <p:spPr>
          <a:xfrm>
            <a:off x="4398840" y="9555120"/>
            <a:ext cx="3372138" cy="501822"/>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FFFFFF"/>
                </a:solidFill>
                <a:latin typeface="Arial Black"/>
                <a:ea typeface="Arial Black"/>
                <a:cs typeface="Arial Black"/>
                <a:sym typeface="Arial Black"/>
              </a:rPr>
              <a:t>‹#›</a:t>
            </a:fld>
            <a:endParaRPr b="0" i="0" sz="1400" u="none" cap="none" strike="noStrike">
              <a:solidFill>
                <a:srgbClr val="FFFFFF"/>
              </a:solidFill>
              <a:latin typeface="Calibri"/>
              <a:ea typeface="Calibri"/>
              <a:cs typeface="Calibri"/>
              <a:sym typeface="Calibri"/>
            </a:endParaRPr>
          </a:p>
        </p:txBody>
      </p:sp>
      <p:sp>
        <p:nvSpPr>
          <p:cNvPr id="130" name="Google Shape;130;p1:notes"/>
          <p:cNvSpPr/>
          <p:nvPr/>
        </p:nvSpPr>
        <p:spPr>
          <a:xfrm>
            <a:off x="4398840" y="9555120"/>
            <a:ext cx="3373542" cy="5032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FFFFFF"/>
                </a:solidFill>
                <a:latin typeface="Arial Black"/>
                <a:ea typeface="Arial Black"/>
                <a:cs typeface="Arial Black"/>
                <a:sym typeface="Arial Black"/>
              </a:rPr>
              <a:t>‹#›</a:t>
            </a:fld>
            <a:endParaRPr b="0" i="0" sz="1400" u="none" cap="none" strike="noStrike">
              <a:solidFill>
                <a:srgbClr val="FFFFFF"/>
              </a:solidFill>
              <a:latin typeface="Calibri"/>
              <a:ea typeface="Calibri"/>
              <a:cs typeface="Calibri"/>
              <a:sym typeface="Calibri"/>
            </a:endParaRPr>
          </a:p>
        </p:txBody>
      </p:sp>
      <p:sp>
        <p:nvSpPr>
          <p:cNvPr id="131" name="Google Shape;131;p1:notes"/>
          <p:cNvSpPr/>
          <p:nvPr>
            <p:ph idx="2" type="sldImg"/>
          </p:nvPr>
        </p:nvSpPr>
        <p:spPr>
          <a:xfrm>
            <a:off x="1373188" y="763588"/>
            <a:ext cx="5026025" cy="3771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p1:notes"/>
          <p:cNvSpPr txBox="1"/>
          <p:nvPr>
            <p:ph idx="1" type="body"/>
          </p:nvPr>
        </p:nvSpPr>
        <p:spPr>
          <a:xfrm>
            <a:off x="777600" y="4776480"/>
            <a:ext cx="6218400" cy="4437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b="0" sz="1200"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448"/>
              </a:spcBef>
              <a:spcAft>
                <a:spcPts val="0"/>
              </a:spcAft>
              <a:buClr>
                <a:srgbClr val="000000"/>
              </a:buClr>
              <a:buSzPts val="1400"/>
              <a:buFont typeface="Arial"/>
              <a:buNone/>
            </a:pPr>
            <a:r>
              <a:rPr lang="sv-SE" sz="1200"/>
              <a:t>Hej och Välkommna hit till höstens första  Agila Testare Meetup.</a:t>
            </a:r>
            <a:endParaRPr/>
          </a:p>
          <a:p>
            <a:pPr indent="0" lvl="0" marL="0" marR="0" rtl="0" algn="l">
              <a:lnSpc>
                <a:spcPct val="100000"/>
              </a:lnSpc>
              <a:spcBef>
                <a:spcPts val="448"/>
              </a:spcBef>
              <a:spcAft>
                <a:spcPts val="0"/>
              </a:spcAft>
              <a:buClr>
                <a:srgbClr val="000000"/>
              </a:buClr>
              <a:buSzPts val="1400"/>
              <a:buFont typeface="Arial"/>
              <a:buNone/>
            </a:pPr>
            <a:r>
              <a:t/>
            </a:r>
            <a:endParaRPr sz="1200"/>
          </a:p>
          <a:p>
            <a:pPr indent="0" lvl="0" marL="0" marR="0" rtl="0" algn="l">
              <a:lnSpc>
                <a:spcPct val="100000"/>
              </a:lnSpc>
              <a:spcBef>
                <a:spcPts val="448"/>
              </a:spcBef>
              <a:spcAft>
                <a:spcPts val="0"/>
              </a:spcAft>
              <a:buClr>
                <a:srgbClr val="000000"/>
              </a:buClr>
              <a:buSzPts val="1400"/>
              <a:buFont typeface="Arial"/>
              <a:buNone/>
            </a:pPr>
            <a:r>
              <a:rPr lang="sv-SE" sz="1200"/>
              <a:t>Ikväll ska vi prata om BDD Behaviour Driven Development. Varför jag vill prata om detta idag så är det för att jag befinner mig i ett projekt som håller på att implementera detta förtillfället. Vi i vårat team försöker få till BDD processen så att den ska fungera för oss. Så är det rätt av oss att använda oss utav BDD eller borde vi kanske jobba på något annat sätt?</a:t>
            </a:r>
            <a:endParaRPr/>
          </a:p>
          <a:p>
            <a:pPr indent="0" lvl="0" marL="0" rtl="0" algn="l">
              <a:lnSpc>
                <a:spcPct val="100000"/>
              </a:lnSpc>
              <a:spcBef>
                <a:spcPts val="448"/>
              </a:spcBef>
              <a:spcAft>
                <a:spcPts val="0"/>
              </a:spcAft>
              <a:buSzPts val="1400"/>
              <a:buNone/>
            </a:pPr>
            <a:r>
              <a:t/>
            </a:r>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10:notes"/>
          <p:cNvSpPr txBox="1"/>
          <p:nvPr>
            <p:ph idx="1" type="body"/>
          </p:nvPr>
        </p:nvSpPr>
        <p:spPr>
          <a:xfrm>
            <a:off x="777875" y="4776787"/>
            <a:ext cx="6216600" cy="45261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b="0" i="0" lang="sv-SE" sz="1800" u="none" cap="none" strike="noStrike">
                <a:solidFill>
                  <a:srgbClr val="000000"/>
                </a:solidFill>
                <a:latin typeface="Arial"/>
                <a:ea typeface="Arial"/>
                <a:cs typeface="Arial"/>
                <a:sym typeface="Arial"/>
              </a:rPr>
              <a:t>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271" name="Google Shape;271;p10:notes"/>
          <p:cNvSpPr/>
          <p:nvPr>
            <p:ph idx="2" type="sldImg"/>
          </p:nvPr>
        </p:nvSpPr>
        <p:spPr>
          <a:xfrm>
            <a:off x="1373188" y="763588"/>
            <a:ext cx="5026025" cy="3771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11:notes"/>
          <p:cNvSpPr txBox="1"/>
          <p:nvPr>
            <p:ph idx="1" type="body"/>
          </p:nvPr>
        </p:nvSpPr>
        <p:spPr>
          <a:xfrm>
            <a:off x="777875" y="4776787"/>
            <a:ext cx="6216600" cy="45261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b="0" i="0" lang="sv-SE" sz="1800" u="none" cap="none" strike="noStrike">
                <a:solidFill>
                  <a:srgbClr val="000000"/>
                </a:solidFill>
                <a:latin typeface="Arial"/>
                <a:ea typeface="Arial"/>
                <a:cs typeface="Arial"/>
                <a:sym typeface="Arial"/>
              </a:rPr>
              <a:t>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278" name="Google Shape;278;p11:notes"/>
          <p:cNvSpPr/>
          <p:nvPr>
            <p:ph idx="2" type="sldImg"/>
          </p:nvPr>
        </p:nvSpPr>
        <p:spPr>
          <a:xfrm>
            <a:off x="1373188" y="763588"/>
            <a:ext cx="5026025" cy="3771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2:notes"/>
          <p:cNvSpPr txBox="1"/>
          <p:nvPr>
            <p:ph idx="1" type="body"/>
          </p:nvPr>
        </p:nvSpPr>
        <p:spPr>
          <a:xfrm>
            <a:off x="777875" y="4776787"/>
            <a:ext cx="6216600" cy="4526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285" name="Google Shape;285;p12:notes"/>
          <p:cNvSpPr/>
          <p:nvPr>
            <p:ph idx="2" type="sldImg"/>
          </p:nvPr>
        </p:nvSpPr>
        <p:spPr>
          <a:xfrm>
            <a:off x="1373188" y="763588"/>
            <a:ext cx="5026025" cy="3771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13:notes"/>
          <p:cNvSpPr txBox="1"/>
          <p:nvPr>
            <p:ph idx="1" type="body"/>
          </p:nvPr>
        </p:nvSpPr>
        <p:spPr>
          <a:xfrm>
            <a:off x="777875" y="4776787"/>
            <a:ext cx="6216600" cy="4526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92" name="Google Shape;292;p13:notes"/>
          <p:cNvSpPr/>
          <p:nvPr>
            <p:ph idx="2" type="sldImg"/>
          </p:nvPr>
        </p:nvSpPr>
        <p:spPr>
          <a:xfrm>
            <a:off x="1373188" y="763588"/>
            <a:ext cx="5026025" cy="3771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14:notes"/>
          <p:cNvSpPr txBox="1"/>
          <p:nvPr>
            <p:ph idx="1" type="body"/>
          </p:nvPr>
        </p:nvSpPr>
        <p:spPr>
          <a:xfrm>
            <a:off x="777875" y="4776787"/>
            <a:ext cx="6216600" cy="4526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02" name="Google Shape;302;p14:notes"/>
          <p:cNvSpPr/>
          <p:nvPr>
            <p:ph idx="2" type="sldImg"/>
          </p:nvPr>
        </p:nvSpPr>
        <p:spPr>
          <a:xfrm>
            <a:off x="1373188" y="763588"/>
            <a:ext cx="5026025" cy="3771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2:notes"/>
          <p:cNvSpPr txBox="1"/>
          <p:nvPr>
            <p:ph idx="1" type="body"/>
          </p:nvPr>
        </p:nvSpPr>
        <p:spPr>
          <a:xfrm>
            <a:off x="777875" y="4776787"/>
            <a:ext cx="6216650" cy="45259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37" name="Google Shape;137;p2:notes"/>
          <p:cNvSpPr/>
          <p:nvPr>
            <p:ph idx="2" type="sldImg"/>
          </p:nvPr>
        </p:nvSpPr>
        <p:spPr>
          <a:xfrm>
            <a:off x="1373188" y="763588"/>
            <a:ext cx="5026025" cy="3771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3:notes"/>
          <p:cNvSpPr txBox="1"/>
          <p:nvPr>
            <p:ph idx="1" type="body"/>
          </p:nvPr>
        </p:nvSpPr>
        <p:spPr>
          <a:xfrm>
            <a:off x="777875" y="4776787"/>
            <a:ext cx="6216650" cy="45259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sv-SE">
                <a:solidFill>
                  <a:schemeClr val="dk1"/>
                </a:solidFill>
              </a:rPr>
              <a:t>Dan North jobbade mycket med TDD testning men började utveckla det och skapade BDD utifrån detta. </a:t>
            </a:r>
            <a:endParaRPr/>
          </a:p>
          <a:p>
            <a:pPr indent="0" lvl="0" marL="0" rtl="0" algn="l">
              <a:lnSpc>
                <a:spcPct val="100000"/>
              </a:lnSpc>
              <a:spcBef>
                <a:spcPts val="0"/>
              </a:spcBef>
              <a:spcAft>
                <a:spcPts val="0"/>
              </a:spcAft>
              <a:buSzPts val="1400"/>
              <a:buNone/>
            </a:pPr>
            <a:r>
              <a:rPr b="1" lang="sv-SE">
                <a:solidFill>
                  <a:schemeClr val="dk1"/>
                </a:solidFill>
              </a:rPr>
              <a:t>Bygger på TDD – Test Driven Development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sv-SE">
                <a:solidFill>
                  <a:schemeClr val="dk1"/>
                </a:solidFill>
              </a:rPr>
              <a:t>Definition of BDD: BDD är att man använder exempel för att prata igenom hur applikationen beter sig... Och har konversationen om dessa exempel.</a:t>
            </a:r>
            <a:endParaRPr/>
          </a:p>
          <a:p>
            <a:pPr indent="0" lvl="0" marL="0" rtl="0" algn="l">
              <a:lnSpc>
                <a:spcPct val="100000"/>
              </a:lnSpc>
              <a:spcBef>
                <a:spcPts val="0"/>
              </a:spcBef>
              <a:spcAft>
                <a:spcPts val="0"/>
              </a:spcAft>
              <a:buSzPts val="1400"/>
              <a:buNone/>
            </a:pPr>
            <a:r>
              <a:t/>
            </a:r>
            <a:endParaRPr b="1">
              <a:solidFill>
                <a:schemeClr val="dk1"/>
              </a:solidFill>
            </a:endParaRPr>
          </a:p>
        </p:txBody>
      </p:sp>
      <p:sp>
        <p:nvSpPr>
          <p:cNvPr id="146" name="Google Shape;146;p3:notes"/>
          <p:cNvSpPr/>
          <p:nvPr>
            <p:ph idx="2" type="sldImg"/>
          </p:nvPr>
        </p:nvSpPr>
        <p:spPr>
          <a:xfrm>
            <a:off x="1373188" y="763588"/>
            <a:ext cx="5026025" cy="3771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4:notes"/>
          <p:cNvSpPr txBox="1"/>
          <p:nvPr>
            <p:ph idx="1" type="body"/>
          </p:nvPr>
        </p:nvSpPr>
        <p:spPr>
          <a:xfrm>
            <a:off x="777875" y="4776787"/>
            <a:ext cx="6216600" cy="4526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1">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b="1" lang="sv-SE">
                <a:solidFill>
                  <a:schemeClr val="dk1"/>
                </a:solidFill>
              </a:rPr>
              <a:t>BDD är ingen testmetod utan den  är en Agil mjukvaruutvecklingsprocess som uppmuntrar samarbete mellan utvecklaren, testare och icke-tekniska eller business medlemmar i ett mjukvaruprojekt. </a:t>
            </a:r>
            <a:endParaRPr/>
          </a:p>
          <a:p>
            <a:pPr indent="0" lvl="0" marL="0" marR="0" rtl="0" algn="l">
              <a:lnSpc>
                <a:spcPct val="100000"/>
              </a:lnSpc>
              <a:spcBef>
                <a:spcPts val="0"/>
              </a:spcBef>
              <a:spcAft>
                <a:spcPts val="0"/>
              </a:spcAft>
              <a:buClr>
                <a:srgbClr val="000000"/>
              </a:buClr>
              <a:buSzPts val="1400"/>
              <a:buFont typeface="Arial"/>
              <a:buNone/>
            </a:pPr>
            <a:r>
              <a:rPr b="1" lang="sv-SE">
                <a:solidFill>
                  <a:schemeClr val="dk1"/>
                </a:solidFill>
              </a:rPr>
              <a:t>Kommunikation mellan tekniska och icke tekniska medlemmar i ett mjukvaruprojekt. </a:t>
            </a:r>
            <a:endParaRPr/>
          </a:p>
          <a:p>
            <a:pPr indent="0" lvl="0" marL="0" marR="0" rtl="0" algn="l">
              <a:lnSpc>
                <a:spcPct val="100000"/>
              </a:lnSpc>
              <a:spcBef>
                <a:spcPts val="0"/>
              </a:spcBef>
              <a:spcAft>
                <a:spcPts val="0"/>
              </a:spcAft>
              <a:buClr>
                <a:srgbClr val="000000"/>
              </a:buClr>
              <a:buSzPts val="1400"/>
              <a:buFont typeface="Arial"/>
              <a:buNone/>
            </a:pPr>
            <a:r>
              <a:t/>
            </a:r>
            <a:endParaRPr b="1">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b="1" lang="sv-SE">
                <a:solidFill>
                  <a:schemeClr val="dk1"/>
                </a:solidFill>
              </a:rPr>
              <a:t>Tanken är att man skriver testerna innan man skriver koden. Testerna falerar tills koden är skriven och tills koden gör det man förväntar sig att den ska göra. </a:t>
            </a:r>
            <a:endParaRPr/>
          </a:p>
          <a:p>
            <a:pPr indent="0" lvl="0" marL="0" rtl="0" algn="l">
              <a:lnSpc>
                <a:spcPct val="100000"/>
              </a:lnSpc>
              <a:spcBef>
                <a:spcPts val="0"/>
              </a:spcBef>
              <a:spcAft>
                <a:spcPts val="0"/>
              </a:spcAft>
              <a:buSzPts val="1400"/>
              <a:buNone/>
            </a:pPr>
            <a:r>
              <a:t/>
            </a:r>
            <a:endParaRPr b="1">
              <a:solidFill>
                <a:schemeClr val="dk1"/>
              </a:solidFill>
            </a:endParaRPr>
          </a:p>
          <a:p>
            <a:pPr indent="0" lvl="0" marL="0" rtl="0" algn="l">
              <a:lnSpc>
                <a:spcPct val="100000"/>
              </a:lnSpc>
              <a:spcBef>
                <a:spcPts val="0"/>
              </a:spcBef>
              <a:spcAft>
                <a:spcPts val="0"/>
              </a:spcAft>
              <a:buSzPts val="1400"/>
              <a:buNone/>
            </a:pPr>
            <a:r>
              <a:t/>
            </a:r>
            <a:endParaRPr b="1">
              <a:solidFill>
                <a:schemeClr val="dk1"/>
              </a:solidFill>
            </a:endParaRPr>
          </a:p>
        </p:txBody>
      </p:sp>
      <p:sp>
        <p:nvSpPr>
          <p:cNvPr id="153" name="Google Shape;153;p4:notes"/>
          <p:cNvSpPr/>
          <p:nvPr>
            <p:ph idx="2" type="sldImg"/>
          </p:nvPr>
        </p:nvSpPr>
        <p:spPr>
          <a:xfrm>
            <a:off x="1373188" y="763588"/>
            <a:ext cx="5026025" cy="3771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5:notes"/>
          <p:cNvSpPr txBox="1"/>
          <p:nvPr>
            <p:ph idx="1" type="body"/>
          </p:nvPr>
        </p:nvSpPr>
        <p:spPr>
          <a:xfrm>
            <a:off x="777875" y="4776787"/>
            <a:ext cx="6216600" cy="4526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1" lang="sv-SE">
                <a:solidFill>
                  <a:schemeClr val="dk1"/>
                </a:solidFill>
              </a:rPr>
              <a:t>Består av PO/BA, testare och utvecklare.</a:t>
            </a:r>
            <a:endParaRPr/>
          </a:p>
          <a:p>
            <a:pPr indent="0" lvl="0" marL="0" rtl="0" algn="l">
              <a:lnSpc>
                <a:spcPct val="100000"/>
              </a:lnSpc>
              <a:spcBef>
                <a:spcPts val="0"/>
              </a:spcBef>
              <a:spcAft>
                <a:spcPts val="0"/>
              </a:spcAft>
              <a:buSzPts val="1400"/>
              <a:buNone/>
            </a:pPr>
            <a:r>
              <a:t/>
            </a:r>
            <a:endParaRPr b="1">
              <a:solidFill>
                <a:schemeClr val="dk1"/>
              </a:solidFill>
            </a:endParaRPr>
          </a:p>
          <a:p>
            <a:pPr indent="0" lvl="0" marL="0" rtl="0" algn="l">
              <a:lnSpc>
                <a:spcPct val="100000"/>
              </a:lnSpc>
              <a:spcBef>
                <a:spcPts val="0"/>
              </a:spcBef>
              <a:spcAft>
                <a:spcPts val="0"/>
              </a:spcAft>
              <a:buSzPts val="1400"/>
              <a:buNone/>
            </a:pPr>
            <a:r>
              <a:rPr b="1" lang="sv-SE">
                <a:solidFill>
                  <a:schemeClr val="dk1"/>
                </a:solidFill>
              </a:rPr>
              <a:t>Följande perspekitvs ska representeras av följande medlemmar: </a:t>
            </a:r>
            <a:endParaRPr/>
          </a:p>
          <a:p>
            <a:pPr indent="0" lvl="0" marL="0" rtl="0" algn="l">
              <a:lnSpc>
                <a:spcPct val="100000"/>
              </a:lnSpc>
              <a:spcBef>
                <a:spcPts val="0"/>
              </a:spcBef>
              <a:spcAft>
                <a:spcPts val="0"/>
              </a:spcAft>
              <a:buSzPts val="1400"/>
              <a:buNone/>
            </a:pPr>
            <a:r>
              <a:rPr b="1" lang="sv-SE">
                <a:solidFill>
                  <a:schemeClr val="dk1"/>
                </a:solidFill>
              </a:rPr>
              <a:t>Buisness perspektivet  – Vad för problem försöker vi lösa?</a:t>
            </a:r>
            <a:endParaRPr/>
          </a:p>
          <a:p>
            <a:pPr indent="0" lvl="0" marL="0" rtl="0" algn="l">
              <a:lnSpc>
                <a:spcPct val="100000"/>
              </a:lnSpc>
              <a:spcBef>
                <a:spcPts val="0"/>
              </a:spcBef>
              <a:spcAft>
                <a:spcPts val="0"/>
              </a:spcAft>
              <a:buSzPts val="1400"/>
              <a:buNone/>
            </a:pPr>
            <a:r>
              <a:rPr b="1" lang="sv-SE">
                <a:solidFill>
                  <a:schemeClr val="dk1"/>
                </a:solidFill>
              </a:rPr>
              <a:t>Utvecklar perspektivet  – Hur kan vi bygga en lösning för att lösa detta problem?</a:t>
            </a:r>
            <a:endParaRPr/>
          </a:p>
          <a:p>
            <a:pPr indent="0" lvl="0" marL="0" rtl="0" algn="l">
              <a:lnSpc>
                <a:spcPct val="100000"/>
              </a:lnSpc>
              <a:spcBef>
                <a:spcPts val="0"/>
              </a:spcBef>
              <a:spcAft>
                <a:spcPts val="0"/>
              </a:spcAft>
              <a:buSzPts val="1400"/>
              <a:buNone/>
            </a:pPr>
            <a:r>
              <a:rPr b="1" lang="sv-SE">
                <a:solidFill>
                  <a:schemeClr val="dk1"/>
                </a:solidFill>
              </a:rPr>
              <a:t>Testning perspektivet – Vad kan möjligen hända? </a:t>
            </a:r>
            <a:endParaRPr/>
          </a:p>
          <a:p>
            <a:pPr indent="0" lvl="0" marL="0" rtl="0" algn="l">
              <a:lnSpc>
                <a:spcPct val="100000"/>
              </a:lnSpc>
              <a:spcBef>
                <a:spcPts val="0"/>
              </a:spcBef>
              <a:spcAft>
                <a:spcPts val="0"/>
              </a:spcAft>
              <a:buSzPts val="1400"/>
              <a:buNone/>
            </a:pPr>
            <a:r>
              <a:t/>
            </a:r>
            <a:endParaRPr b="1">
              <a:solidFill>
                <a:schemeClr val="dk1"/>
              </a:solidFill>
            </a:endParaRPr>
          </a:p>
          <a:p>
            <a:pPr indent="0" lvl="0" marL="0" rtl="0" algn="l">
              <a:lnSpc>
                <a:spcPct val="100000"/>
              </a:lnSpc>
              <a:spcBef>
                <a:spcPts val="0"/>
              </a:spcBef>
              <a:spcAft>
                <a:spcPts val="0"/>
              </a:spcAft>
              <a:buSzPts val="1400"/>
              <a:buNone/>
            </a:pPr>
            <a:r>
              <a:rPr b="1" lang="sv-SE">
                <a:solidFill>
                  <a:schemeClr val="dk1"/>
                </a:solidFill>
              </a:rPr>
              <a:t>Slut resultatet av ett sådant här möte ska resultera i en klar beskrivning och en delad förståelse av hur problemet som ska lösas. Vilket skrivs ner i Scenarios. </a:t>
            </a:r>
            <a:endParaRPr/>
          </a:p>
          <a:p>
            <a:pPr indent="0" lvl="0" marL="0" rtl="0" algn="l">
              <a:lnSpc>
                <a:spcPct val="100000"/>
              </a:lnSpc>
              <a:spcBef>
                <a:spcPts val="0"/>
              </a:spcBef>
              <a:spcAft>
                <a:spcPts val="0"/>
              </a:spcAft>
              <a:buSzPts val="1400"/>
              <a:buNone/>
            </a:pPr>
            <a:r>
              <a:rPr b="1" lang="sv-SE">
                <a:solidFill>
                  <a:schemeClr val="dk1"/>
                </a:solidFill>
              </a:rPr>
              <a:t>E</a:t>
            </a:r>
            <a:r>
              <a:rPr b="1" lang="sv-SE">
                <a:solidFill>
                  <a:schemeClr val="dk1"/>
                </a:solidFill>
              </a:rPr>
              <a:t>tt scenario, ett behaviour.</a:t>
            </a:r>
            <a:endParaRPr/>
          </a:p>
          <a:p>
            <a:pPr indent="0" lvl="0" marL="0" rtl="0" algn="l">
              <a:lnSpc>
                <a:spcPct val="100000"/>
              </a:lnSpc>
              <a:spcBef>
                <a:spcPts val="0"/>
              </a:spcBef>
              <a:spcAft>
                <a:spcPts val="0"/>
              </a:spcAft>
              <a:buSzPts val="1400"/>
              <a:buNone/>
            </a:pPr>
            <a:r>
              <a:t/>
            </a:r>
            <a:endParaRPr b="1">
              <a:solidFill>
                <a:schemeClr val="dk1"/>
              </a:solidFill>
            </a:endParaRPr>
          </a:p>
          <a:p>
            <a:pPr indent="0" lvl="0" marL="0" rtl="0" algn="l">
              <a:lnSpc>
                <a:spcPct val="100000"/>
              </a:lnSpc>
              <a:spcBef>
                <a:spcPts val="0"/>
              </a:spcBef>
              <a:spcAft>
                <a:spcPts val="0"/>
              </a:spcAft>
              <a:buSzPts val="1400"/>
              <a:buNone/>
            </a:pPr>
            <a:r>
              <a:rPr b="1" lang="sv-SE">
                <a:solidFill>
                  <a:schemeClr val="dk1"/>
                </a:solidFill>
              </a:rPr>
              <a:t>Många kör dessa möten innan eller vid sprintplaneringen. </a:t>
            </a:r>
            <a:endParaRPr/>
          </a:p>
          <a:p>
            <a:pPr indent="0" lvl="0" marL="0" rtl="0" algn="l">
              <a:lnSpc>
                <a:spcPct val="100000"/>
              </a:lnSpc>
              <a:spcBef>
                <a:spcPts val="0"/>
              </a:spcBef>
              <a:spcAft>
                <a:spcPts val="0"/>
              </a:spcAft>
              <a:buSzPts val="1400"/>
              <a:buNone/>
            </a:pPr>
            <a:r>
              <a:t/>
            </a:r>
            <a:endParaRPr b="1">
              <a:solidFill>
                <a:schemeClr val="dk1"/>
              </a:solidFill>
            </a:endParaRPr>
          </a:p>
          <a:p>
            <a:pPr indent="0" lvl="0" marL="0" rtl="0" algn="l">
              <a:lnSpc>
                <a:spcPct val="100000"/>
              </a:lnSpc>
              <a:spcBef>
                <a:spcPts val="0"/>
              </a:spcBef>
              <a:spcAft>
                <a:spcPts val="0"/>
              </a:spcAft>
              <a:buSzPts val="1400"/>
              <a:buNone/>
            </a:pPr>
            <a:r>
              <a:rPr b="1" lang="sv-SE">
                <a:solidFill>
                  <a:schemeClr val="dk1"/>
                </a:solidFill>
              </a:rPr>
              <a:t> </a:t>
            </a:r>
            <a:endParaRPr/>
          </a:p>
          <a:p>
            <a:pPr indent="0" lvl="0" marL="0" rtl="0" algn="l">
              <a:lnSpc>
                <a:spcPct val="100000"/>
              </a:lnSpc>
              <a:spcBef>
                <a:spcPts val="0"/>
              </a:spcBef>
              <a:spcAft>
                <a:spcPts val="0"/>
              </a:spcAft>
              <a:buSzPts val="1400"/>
              <a:buNone/>
            </a:pPr>
            <a:r>
              <a:t/>
            </a:r>
            <a:endParaRPr b="1">
              <a:solidFill>
                <a:schemeClr val="dk1"/>
              </a:solidFill>
            </a:endParaRPr>
          </a:p>
        </p:txBody>
      </p:sp>
      <p:sp>
        <p:nvSpPr>
          <p:cNvPr id="200" name="Google Shape;200;p5:notes"/>
          <p:cNvSpPr/>
          <p:nvPr>
            <p:ph idx="2" type="sldImg"/>
          </p:nvPr>
        </p:nvSpPr>
        <p:spPr>
          <a:xfrm>
            <a:off x="1373188" y="763588"/>
            <a:ext cx="5026025" cy="3771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6:notes"/>
          <p:cNvSpPr txBox="1"/>
          <p:nvPr>
            <p:ph idx="1" type="body"/>
          </p:nvPr>
        </p:nvSpPr>
        <p:spPr>
          <a:xfrm>
            <a:off x="777875" y="4776787"/>
            <a:ext cx="6216600" cy="4526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sv-SE"/>
              <a:t>Man använder sig utav Gherkin språket för att skriva kraven/Scenariosen som har tagits fram av 3 Amigo gruppen.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sv-SE"/>
              <a:t>Även om man inte har kommit igång med automatisering så bör man skirva scenariosen i Gherkin för att använda ett gemensamt språk som alla i grupperingen 3 Amigos förstår.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sv-SE"/>
              <a:t>Basen i Gherkin består av Given, When, Then. I Given så ska contexten beskrivas, When beskriver något som händer och Then beskriver det förväntade resultatet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rPr lang="sv-SE"/>
              <a:t>Alla scenariosen bildar en Behviour spec som då både visar krav, acceptans kritera, and acceptanstest. </a:t>
            </a:r>
            <a:endParaRPr/>
          </a:p>
          <a:p>
            <a:pPr indent="0" lvl="0" marL="0" marR="0" rtl="0" algn="l">
              <a:lnSpc>
                <a:spcPct val="100000"/>
              </a:lnSpc>
              <a:spcBef>
                <a:spcPts val="0"/>
              </a:spcBef>
              <a:spcAft>
                <a:spcPts val="0"/>
              </a:spcAft>
              <a:buClr>
                <a:schemeClr val="dk1"/>
              </a:buClr>
              <a:buSzPts val="1100"/>
              <a:buFont typeface="Arial"/>
              <a:buNone/>
            </a:pPr>
            <a:r>
              <a:rPr lang="sv-SE"/>
              <a:t>Scenariosen kan användas för att speca krav, acceptanskritera och acceptanstest.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sv-SE"/>
              <a:t>Obs! Skriv Gherkin så att människor som inte känner till featurn kommer att förstå den. </a:t>
            </a:r>
            <a:endParaRPr/>
          </a:p>
        </p:txBody>
      </p:sp>
      <p:sp>
        <p:nvSpPr>
          <p:cNvPr id="234" name="Google Shape;234;p6:notes"/>
          <p:cNvSpPr/>
          <p:nvPr>
            <p:ph idx="2" type="sldImg"/>
          </p:nvPr>
        </p:nvSpPr>
        <p:spPr>
          <a:xfrm>
            <a:off x="1373188" y="763588"/>
            <a:ext cx="5026025" cy="3771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7:notes"/>
          <p:cNvSpPr txBox="1"/>
          <p:nvPr>
            <p:ph idx="1" type="body"/>
          </p:nvPr>
        </p:nvSpPr>
        <p:spPr>
          <a:xfrm>
            <a:off x="777875" y="4776787"/>
            <a:ext cx="6216600" cy="4526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sv-SE"/>
              <a:t>När man skapar BDD Scenarios från Features så skriver man ner alla scenarios i en Feature Fil.</a:t>
            </a:r>
            <a:endParaRPr/>
          </a:p>
          <a:p>
            <a:pPr indent="0" lvl="0" marL="0" rtl="0" algn="l">
              <a:lnSpc>
                <a:spcPct val="100000"/>
              </a:lnSpc>
              <a:spcBef>
                <a:spcPts val="0"/>
              </a:spcBef>
              <a:spcAft>
                <a:spcPts val="0"/>
              </a:spcAft>
              <a:buClr>
                <a:schemeClr val="dk1"/>
              </a:buClr>
              <a:buSzPts val="1100"/>
              <a:buFont typeface="Arial"/>
              <a:buNone/>
            </a:pPr>
            <a:br>
              <a:rPr lang="sv-SE"/>
            </a:br>
            <a:r>
              <a:rPr lang="sv-SE"/>
              <a:t>Man kan även använda And och But för att lägga till fler steg i de för Given – When – Then.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sv-SE"/>
              <a:t>För att visa att man vill test olika testinputs så är kan man skapa Scenario Outlines som visar att man vill testa olika </a:t>
            </a:r>
            <a:r>
              <a:rPr lang="sv-SE"/>
              <a:t>scenarion</a:t>
            </a:r>
            <a:r>
              <a:rPr lang="sv-SE"/>
              <a:t> av samma scenario. Återanvändning av scenario.</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sv-SE"/>
              <a:t>Det finns vissa rekommendationer att man inte har fler än 10 scenarios i en Feature file.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243" name="Google Shape;243;p7:notes"/>
          <p:cNvSpPr/>
          <p:nvPr>
            <p:ph idx="2" type="sldImg"/>
          </p:nvPr>
        </p:nvSpPr>
        <p:spPr>
          <a:xfrm>
            <a:off x="1373188" y="763588"/>
            <a:ext cx="5026025" cy="3771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8:notes"/>
          <p:cNvSpPr txBox="1"/>
          <p:nvPr>
            <p:ph idx="1" type="body"/>
          </p:nvPr>
        </p:nvSpPr>
        <p:spPr>
          <a:xfrm>
            <a:off x="777875" y="4776787"/>
            <a:ext cx="6216650" cy="45259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1" lang="sv-SE">
                <a:solidFill>
                  <a:schemeClr val="dk1"/>
                </a:solidFill>
              </a:rPr>
              <a:t>V</a:t>
            </a:r>
            <a:r>
              <a:rPr b="1" lang="sv-SE">
                <a:solidFill>
                  <a:schemeClr val="dk1"/>
                </a:solidFill>
              </a:rPr>
              <a:t>ar i testpyramiden ska man lägga sina BDD tester främst. </a:t>
            </a:r>
            <a:endParaRPr/>
          </a:p>
          <a:p>
            <a:pPr indent="0" lvl="0" marL="0" rtl="0" algn="l">
              <a:lnSpc>
                <a:spcPct val="100000"/>
              </a:lnSpc>
              <a:spcBef>
                <a:spcPts val="0"/>
              </a:spcBef>
              <a:spcAft>
                <a:spcPts val="0"/>
              </a:spcAft>
              <a:buSzPts val="1400"/>
              <a:buNone/>
            </a:pPr>
            <a:r>
              <a:rPr b="1" lang="sv-SE">
                <a:solidFill>
                  <a:schemeClr val="dk1"/>
                </a:solidFill>
              </a:rPr>
              <a:t>Unit test: </a:t>
            </a:r>
            <a:endParaRPr/>
          </a:p>
          <a:p>
            <a:pPr indent="0" lvl="0" marL="0" rtl="0" algn="l">
              <a:lnSpc>
                <a:spcPct val="100000"/>
              </a:lnSpc>
              <a:spcBef>
                <a:spcPts val="0"/>
              </a:spcBef>
              <a:spcAft>
                <a:spcPts val="0"/>
              </a:spcAft>
              <a:buSzPts val="1400"/>
              <a:buNone/>
            </a:pPr>
            <a:r>
              <a:rPr b="1" lang="sv-SE">
                <a:solidFill>
                  <a:schemeClr val="dk1"/>
                </a:solidFill>
              </a:rPr>
              <a:t>	white-box test</a:t>
            </a:r>
            <a:endParaRPr/>
          </a:p>
          <a:p>
            <a:pPr indent="0" lvl="0" marL="0" rtl="0" algn="l">
              <a:lnSpc>
                <a:spcPct val="100000"/>
              </a:lnSpc>
              <a:spcBef>
                <a:spcPts val="0"/>
              </a:spcBef>
              <a:spcAft>
                <a:spcPts val="0"/>
              </a:spcAft>
              <a:buSzPts val="1400"/>
              <a:buNone/>
            </a:pPr>
            <a:r>
              <a:rPr b="1" lang="sv-SE">
                <a:solidFill>
                  <a:schemeClr val="dk1"/>
                </a:solidFill>
              </a:rPr>
              <a:t>	Inga BDD tester, onödigt. Bättere att använda sig uta va unittest ramverk så som Junit, Nunit eller något annat framework.</a:t>
            </a:r>
            <a:endParaRPr/>
          </a:p>
          <a:p>
            <a:pPr indent="0" lvl="0" marL="0" rtl="0" algn="l">
              <a:lnSpc>
                <a:spcPct val="100000"/>
              </a:lnSpc>
              <a:spcBef>
                <a:spcPts val="0"/>
              </a:spcBef>
              <a:spcAft>
                <a:spcPts val="0"/>
              </a:spcAft>
              <a:buSzPts val="1400"/>
              <a:buNone/>
            </a:pPr>
            <a:r>
              <a:rPr b="1" lang="sv-SE">
                <a:solidFill>
                  <a:schemeClr val="dk1"/>
                </a:solidFill>
              </a:rPr>
              <a:t>	Dock så är det ju bra att varje enhetstest fokuserar på en huvudsak, ett beteende. </a:t>
            </a:r>
            <a:endParaRPr/>
          </a:p>
          <a:p>
            <a:pPr indent="0" lvl="0" marL="0" rtl="0" algn="l">
              <a:lnSpc>
                <a:spcPct val="100000"/>
              </a:lnSpc>
              <a:spcBef>
                <a:spcPts val="0"/>
              </a:spcBef>
              <a:spcAft>
                <a:spcPts val="0"/>
              </a:spcAft>
              <a:buSzPts val="1400"/>
              <a:buNone/>
            </a:pPr>
            <a:r>
              <a:rPr b="1" lang="sv-SE">
                <a:solidFill>
                  <a:schemeClr val="dk1"/>
                </a:solidFill>
              </a:rPr>
              <a:t>Integration tests: </a:t>
            </a:r>
            <a:endParaRPr/>
          </a:p>
          <a:p>
            <a:pPr indent="0" lvl="0" marL="0" rtl="0" algn="l">
              <a:lnSpc>
                <a:spcPct val="100000"/>
              </a:lnSpc>
              <a:spcBef>
                <a:spcPts val="0"/>
              </a:spcBef>
              <a:spcAft>
                <a:spcPts val="0"/>
              </a:spcAft>
              <a:buSzPts val="1400"/>
              <a:buNone/>
            </a:pPr>
            <a:r>
              <a:rPr b="1" lang="sv-SE">
                <a:solidFill>
                  <a:schemeClr val="dk1"/>
                </a:solidFill>
              </a:rPr>
              <a:t>	Black-box test</a:t>
            </a:r>
            <a:endParaRPr/>
          </a:p>
          <a:p>
            <a:pPr indent="0" lvl="0" marL="0" rtl="0" algn="l">
              <a:lnSpc>
                <a:spcPct val="100000"/>
              </a:lnSpc>
              <a:spcBef>
                <a:spcPts val="0"/>
              </a:spcBef>
              <a:spcAft>
                <a:spcPts val="0"/>
              </a:spcAft>
              <a:buSzPts val="1400"/>
              <a:buNone/>
            </a:pPr>
            <a:r>
              <a:rPr b="1" lang="sv-SE">
                <a:solidFill>
                  <a:schemeClr val="dk1"/>
                </a:solidFill>
              </a:rPr>
              <a:t>	deployed till en testmiljö</a:t>
            </a:r>
            <a:endParaRPr/>
          </a:p>
          <a:p>
            <a:pPr indent="0" lvl="0" marL="0" rtl="0" algn="l">
              <a:lnSpc>
                <a:spcPct val="100000"/>
              </a:lnSpc>
              <a:spcBef>
                <a:spcPts val="0"/>
              </a:spcBef>
              <a:spcAft>
                <a:spcPts val="0"/>
              </a:spcAft>
              <a:buSzPts val="1400"/>
              <a:buNone/>
            </a:pPr>
            <a:r>
              <a:rPr b="1" lang="sv-SE">
                <a:solidFill>
                  <a:schemeClr val="dk1"/>
                </a:solidFill>
              </a:rPr>
              <a:t>	Service tests är ofta integrations test.</a:t>
            </a:r>
            <a:endParaRPr/>
          </a:p>
          <a:p>
            <a:pPr indent="0" lvl="0" marL="0" rtl="0" algn="l">
              <a:lnSpc>
                <a:spcPct val="100000"/>
              </a:lnSpc>
              <a:spcBef>
                <a:spcPts val="0"/>
              </a:spcBef>
              <a:spcAft>
                <a:spcPts val="0"/>
              </a:spcAft>
              <a:buSzPts val="1400"/>
              <a:buNone/>
            </a:pPr>
            <a:r>
              <a:rPr b="1" lang="sv-SE">
                <a:solidFill>
                  <a:schemeClr val="dk1"/>
                </a:solidFill>
              </a:rPr>
              <a:t>	Bra att använda BDD test framworks.</a:t>
            </a:r>
            <a:endParaRPr/>
          </a:p>
          <a:p>
            <a:pPr indent="0" lvl="0" marL="0" rtl="0" algn="l">
              <a:lnSpc>
                <a:spcPct val="100000"/>
              </a:lnSpc>
              <a:spcBef>
                <a:spcPts val="0"/>
              </a:spcBef>
              <a:spcAft>
                <a:spcPts val="0"/>
              </a:spcAft>
              <a:buSzPts val="1400"/>
              <a:buNone/>
            </a:pPr>
            <a:r>
              <a:rPr b="1" lang="sv-SE">
                <a:solidFill>
                  <a:schemeClr val="dk1"/>
                </a:solidFill>
              </a:rPr>
              <a:t>End-to-end tests: </a:t>
            </a:r>
            <a:endParaRPr/>
          </a:p>
          <a:p>
            <a:pPr indent="0" lvl="0" marL="0" rtl="0" algn="l">
              <a:lnSpc>
                <a:spcPct val="100000"/>
              </a:lnSpc>
              <a:spcBef>
                <a:spcPts val="0"/>
              </a:spcBef>
              <a:spcAft>
                <a:spcPts val="0"/>
              </a:spcAft>
              <a:buSzPts val="1400"/>
              <a:buNone/>
            </a:pPr>
            <a:r>
              <a:rPr b="1" lang="sv-SE">
                <a:solidFill>
                  <a:schemeClr val="dk1"/>
                </a:solidFill>
              </a:rPr>
              <a:t>	Black –box tests </a:t>
            </a:r>
            <a:endParaRPr/>
          </a:p>
          <a:p>
            <a:pPr indent="0" lvl="0" marL="0" rtl="0" algn="l">
              <a:lnSpc>
                <a:spcPct val="100000"/>
              </a:lnSpc>
              <a:spcBef>
                <a:spcPts val="0"/>
              </a:spcBef>
              <a:spcAft>
                <a:spcPts val="0"/>
              </a:spcAft>
              <a:buSzPts val="1400"/>
              <a:buNone/>
            </a:pPr>
            <a:r>
              <a:rPr b="1" lang="sv-SE">
                <a:solidFill>
                  <a:schemeClr val="dk1"/>
                </a:solidFill>
              </a:rPr>
              <a:t>	Testar hur exekveringen kan ske genom olika vägar genom systement (execution paths through a system)</a:t>
            </a:r>
            <a:endParaRPr/>
          </a:p>
          <a:p>
            <a:pPr indent="0" lvl="0" marL="0" rtl="0" algn="l">
              <a:lnSpc>
                <a:spcPct val="100000"/>
              </a:lnSpc>
              <a:spcBef>
                <a:spcPts val="0"/>
              </a:spcBef>
              <a:spcAft>
                <a:spcPts val="0"/>
              </a:spcAft>
              <a:buSzPts val="1400"/>
              <a:buNone/>
            </a:pPr>
            <a:r>
              <a:rPr b="1" lang="sv-SE">
                <a:solidFill>
                  <a:schemeClr val="dk1"/>
                </a:solidFill>
              </a:rPr>
              <a:t>	Web UI tests </a:t>
            </a:r>
            <a:endParaRPr/>
          </a:p>
          <a:p>
            <a:pPr indent="0" lvl="0" marL="0" rtl="0" algn="l">
              <a:lnSpc>
                <a:spcPct val="100000"/>
              </a:lnSpc>
              <a:spcBef>
                <a:spcPts val="0"/>
              </a:spcBef>
              <a:spcAft>
                <a:spcPts val="0"/>
              </a:spcAft>
              <a:buSzPts val="1400"/>
              <a:buNone/>
            </a:pPr>
            <a:r>
              <a:rPr b="1" lang="sv-SE">
                <a:solidFill>
                  <a:schemeClr val="dk1"/>
                </a:solidFill>
              </a:rPr>
              <a:t>	Bra att använd BDD test frameworks</a:t>
            </a:r>
            <a:endParaRPr b="1">
              <a:solidFill>
                <a:schemeClr val="dk1"/>
              </a:solidFill>
            </a:endParaRPr>
          </a:p>
          <a:p>
            <a:pPr indent="0" lvl="0" marL="0" rtl="0" algn="l">
              <a:lnSpc>
                <a:spcPct val="100000"/>
              </a:lnSpc>
              <a:spcBef>
                <a:spcPts val="0"/>
              </a:spcBef>
              <a:spcAft>
                <a:spcPts val="0"/>
              </a:spcAft>
              <a:buSzPts val="1400"/>
              <a:buNone/>
            </a:pPr>
            <a:r>
              <a:t/>
            </a:r>
            <a:endParaRPr b="1">
              <a:solidFill>
                <a:schemeClr val="dk1"/>
              </a:solidFill>
            </a:endParaRPr>
          </a:p>
          <a:p>
            <a:pPr indent="0" lvl="0" marL="0" rtl="0" algn="l">
              <a:lnSpc>
                <a:spcPct val="100000"/>
              </a:lnSpc>
              <a:spcBef>
                <a:spcPts val="0"/>
              </a:spcBef>
              <a:spcAft>
                <a:spcPts val="0"/>
              </a:spcAft>
              <a:buSzPts val="1400"/>
              <a:buNone/>
            </a:pPr>
            <a:r>
              <a:rPr b="1" lang="sv-SE">
                <a:solidFill>
                  <a:schemeClr val="dk1"/>
                </a:solidFill>
              </a:rPr>
              <a:t>BDD test frameworks är bäst för integration an end-to-end test.  </a:t>
            </a:r>
            <a:endParaRPr/>
          </a:p>
          <a:p>
            <a:pPr indent="0" lvl="0" marL="0" rtl="0" algn="l">
              <a:lnSpc>
                <a:spcPct val="100000"/>
              </a:lnSpc>
              <a:spcBef>
                <a:spcPts val="0"/>
              </a:spcBef>
              <a:spcAft>
                <a:spcPts val="0"/>
              </a:spcAft>
              <a:buSzPts val="1400"/>
              <a:buNone/>
            </a:pPr>
            <a:r>
              <a:t/>
            </a:r>
            <a:endParaRPr b="1">
              <a:solidFill>
                <a:schemeClr val="dk1"/>
              </a:solidFill>
            </a:endParaRPr>
          </a:p>
        </p:txBody>
      </p:sp>
      <p:sp>
        <p:nvSpPr>
          <p:cNvPr id="256" name="Google Shape;256;p8:notes"/>
          <p:cNvSpPr/>
          <p:nvPr>
            <p:ph idx="2" type="sldImg"/>
          </p:nvPr>
        </p:nvSpPr>
        <p:spPr>
          <a:xfrm>
            <a:off x="1373188" y="763588"/>
            <a:ext cx="5026025" cy="3771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9:notes"/>
          <p:cNvSpPr txBox="1"/>
          <p:nvPr>
            <p:ph idx="1" type="body"/>
          </p:nvPr>
        </p:nvSpPr>
        <p:spPr>
          <a:xfrm>
            <a:off x="777875" y="4776787"/>
            <a:ext cx="6216600" cy="4526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sv-SE"/>
              <a:t>Scenariosen som har skrivits i Gherkin kan om man nu om man vill använas till att göra automatiska tester. </a:t>
            </a:r>
            <a:endParaRPr/>
          </a:p>
          <a:p>
            <a:pPr indent="0" lvl="0" marL="0" rtl="0" algn="l">
              <a:lnSpc>
                <a:spcPct val="100000"/>
              </a:lnSpc>
              <a:spcBef>
                <a:spcPts val="0"/>
              </a:spcBef>
              <a:spcAft>
                <a:spcPts val="0"/>
              </a:spcAft>
              <a:buClr>
                <a:schemeClr val="dk1"/>
              </a:buClr>
              <a:buSzPts val="1100"/>
              <a:buFont typeface="Arial"/>
              <a:buNone/>
            </a:pPr>
            <a:r>
              <a:rPr lang="sv-SE"/>
              <a:t>Det finns ett flertal framworks som stöder BDD. </a:t>
            </a:r>
            <a:endParaRPr/>
          </a:p>
          <a:p>
            <a:pPr indent="0" lvl="0" marL="0" rtl="0" algn="l">
              <a:lnSpc>
                <a:spcPct val="100000"/>
              </a:lnSpc>
              <a:spcBef>
                <a:spcPts val="0"/>
              </a:spcBef>
              <a:spcAft>
                <a:spcPts val="0"/>
              </a:spcAft>
              <a:buClr>
                <a:schemeClr val="dk1"/>
              </a:buClr>
              <a:buSzPts val="1100"/>
              <a:buFont typeface="Arial"/>
              <a:buNone/>
            </a:pPr>
            <a:r>
              <a:rPr lang="sv-SE"/>
              <a:t>(25 st)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sv-SE"/>
              <a:t>Cucumber – används för testning av mjukvara. Den kör automatiserade acceptance tests skriven i BDD style. </a:t>
            </a:r>
            <a:endParaRPr/>
          </a:p>
          <a:p>
            <a:pPr indent="0" lvl="0" marL="0" rtl="0" algn="l">
              <a:lnSpc>
                <a:spcPct val="100000"/>
              </a:lnSpc>
              <a:spcBef>
                <a:spcPts val="0"/>
              </a:spcBef>
              <a:spcAft>
                <a:spcPts val="0"/>
              </a:spcAft>
              <a:buClr>
                <a:schemeClr val="dk1"/>
              </a:buClr>
              <a:buSzPts val="1100"/>
              <a:buFont typeface="Arial"/>
              <a:buNone/>
            </a:pPr>
            <a:r>
              <a:rPr lang="sv-SE"/>
              <a:t>Serenity BDD – Automatatd acceptance tests – Living documentation</a:t>
            </a:r>
            <a:endParaRPr/>
          </a:p>
          <a:p>
            <a:pPr indent="0" lvl="0" marL="0" rtl="0" algn="l">
              <a:lnSpc>
                <a:spcPct val="100000"/>
              </a:lnSpc>
              <a:spcBef>
                <a:spcPts val="0"/>
              </a:spcBef>
              <a:spcAft>
                <a:spcPts val="0"/>
              </a:spcAft>
              <a:buClr>
                <a:schemeClr val="dk1"/>
              </a:buClr>
              <a:buSzPts val="1100"/>
              <a:buFont typeface="Arial"/>
              <a:buNone/>
            </a:pPr>
            <a:r>
              <a:rPr lang="sv-SE"/>
              <a:t>SpecFlow – Integrates with Visual Studio</a:t>
            </a:r>
            <a:endParaRPr/>
          </a:p>
        </p:txBody>
      </p:sp>
      <p:sp>
        <p:nvSpPr>
          <p:cNvPr id="264" name="Google Shape;264;p9:notes"/>
          <p:cNvSpPr/>
          <p:nvPr>
            <p:ph idx="2" type="sldImg"/>
          </p:nvPr>
        </p:nvSpPr>
        <p:spPr>
          <a:xfrm>
            <a:off x="1373188" y="763588"/>
            <a:ext cx="5026025" cy="37719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16" name="Shape 16"/>
        <p:cNvGrpSpPr/>
        <p:nvPr/>
      </p:nvGrpSpPr>
      <p:grpSpPr>
        <a:xfrm>
          <a:off x="0" y="0"/>
          <a:ext cx="0" cy="0"/>
          <a:chOff x="0" y="0"/>
          <a:chExt cx="0" cy="0"/>
        </a:xfrm>
      </p:grpSpPr>
      <p:sp>
        <p:nvSpPr>
          <p:cNvPr id="17" name="Google Shape;17;p16"/>
          <p:cNvSpPr txBox="1"/>
          <p:nvPr>
            <p:ph type="title"/>
          </p:nvPr>
        </p:nvSpPr>
        <p:spPr>
          <a:xfrm>
            <a:off x="503360" y="261720"/>
            <a:ext cx="9069300" cy="1339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6"/>
          <p:cNvSpPr txBox="1"/>
          <p:nvPr>
            <p:ph idx="1" type="subTitle"/>
          </p:nvPr>
        </p:nvSpPr>
        <p:spPr>
          <a:xfrm>
            <a:off x="503360" y="1769760"/>
            <a:ext cx="9069300" cy="4386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49" name="Shape 49"/>
        <p:cNvGrpSpPr/>
        <p:nvPr/>
      </p:nvGrpSpPr>
      <p:grpSpPr>
        <a:xfrm>
          <a:off x="0" y="0"/>
          <a:ext cx="0" cy="0"/>
          <a:chOff x="0" y="0"/>
          <a:chExt cx="0" cy="0"/>
        </a:xfrm>
      </p:grpSpPr>
      <p:sp>
        <p:nvSpPr>
          <p:cNvPr id="50" name="Google Shape;50;p37"/>
          <p:cNvSpPr txBox="1"/>
          <p:nvPr>
            <p:ph type="title"/>
          </p:nvPr>
        </p:nvSpPr>
        <p:spPr>
          <a:xfrm>
            <a:off x="503360" y="261720"/>
            <a:ext cx="9069300" cy="1339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7"/>
          <p:cNvSpPr txBox="1"/>
          <p:nvPr>
            <p:ph idx="1" type="body"/>
          </p:nvPr>
        </p:nvSpPr>
        <p:spPr>
          <a:xfrm>
            <a:off x="503360" y="1769760"/>
            <a:ext cx="44253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2" name="Google Shape;52;p37"/>
          <p:cNvSpPr txBox="1"/>
          <p:nvPr>
            <p:ph idx="2" type="body"/>
          </p:nvPr>
        </p:nvSpPr>
        <p:spPr>
          <a:xfrm>
            <a:off x="5150618" y="1769760"/>
            <a:ext cx="44253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3" name="Google Shape;53;p37"/>
          <p:cNvSpPr txBox="1"/>
          <p:nvPr>
            <p:ph idx="3" type="body"/>
          </p:nvPr>
        </p:nvSpPr>
        <p:spPr>
          <a:xfrm>
            <a:off x="503360" y="4061160"/>
            <a:ext cx="44253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4" name="Google Shape;54;p37"/>
          <p:cNvSpPr txBox="1"/>
          <p:nvPr>
            <p:ph idx="4" type="body"/>
          </p:nvPr>
        </p:nvSpPr>
        <p:spPr>
          <a:xfrm>
            <a:off x="5150618" y="4061160"/>
            <a:ext cx="44253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55" name="Shape 55"/>
        <p:cNvGrpSpPr/>
        <p:nvPr/>
      </p:nvGrpSpPr>
      <p:grpSpPr>
        <a:xfrm>
          <a:off x="0" y="0"/>
          <a:ext cx="0" cy="0"/>
          <a:chOff x="0" y="0"/>
          <a:chExt cx="0" cy="0"/>
        </a:xfrm>
      </p:grpSpPr>
      <p:sp>
        <p:nvSpPr>
          <p:cNvPr id="56" name="Google Shape;56;p38"/>
          <p:cNvSpPr txBox="1"/>
          <p:nvPr>
            <p:ph type="title"/>
          </p:nvPr>
        </p:nvSpPr>
        <p:spPr>
          <a:xfrm>
            <a:off x="503360" y="261720"/>
            <a:ext cx="9069300" cy="1339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8"/>
          <p:cNvSpPr txBox="1"/>
          <p:nvPr>
            <p:ph idx="1" type="body"/>
          </p:nvPr>
        </p:nvSpPr>
        <p:spPr>
          <a:xfrm>
            <a:off x="503360" y="1769760"/>
            <a:ext cx="29202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8" name="Google Shape;58;p38"/>
          <p:cNvSpPr txBox="1"/>
          <p:nvPr>
            <p:ph idx="2" type="body"/>
          </p:nvPr>
        </p:nvSpPr>
        <p:spPr>
          <a:xfrm>
            <a:off x="3569967" y="1769760"/>
            <a:ext cx="29202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9" name="Google Shape;59;p38"/>
          <p:cNvSpPr txBox="1"/>
          <p:nvPr>
            <p:ph idx="3" type="body"/>
          </p:nvPr>
        </p:nvSpPr>
        <p:spPr>
          <a:xfrm>
            <a:off x="6636214" y="1769760"/>
            <a:ext cx="29202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0" name="Google Shape;60;p38"/>
          <p:cNvSpPr txBox="1"/>
          <p:nvPr>
            <p:ph idx="4" type="body"/>
          </p:nvPr>
        </p:nvSpPr>
        <p:spPr>
          <a:xfrm>
            <a:off x="503360" y="4061160"/>
            <a:ext cx="29202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1" name="Google Shape;61;p38"/>
          <p:cNvSpPr txBox="1"/>
          <p:nvPr>
            <p:ph idx="5" type="body"/>
          </p:nvPr>
        </p:nvSpPr>
        <p:spPr>
          <a:xfrm>
            <a:off x="3569967" y="4061160"/>
            <a:ext cx="29202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2" name="Google Shape;62;p38"/>
          <p:cNvSpPr txBox="1"/>
          <p:nvPr>
            <p:ph idx="6" type="body"/>
          </p:nvPr>
        </p:nvSpPr>
        <p:spPr>
          <a:xfrm>
            <a:off x="6636214" y="4061160"/>
            <a:ext cx="29202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0" name="Shape 70"/>
        <p:cNvGrpSpPr/>
        <p:nvPr/>
      </p:nvGrpSpPr>
      <p:grpSpPr>
        <a:xfrm>
          <a:off x="0" y="0"/>
          <a:ext cx="0" cy="0"/>
          <a:chOff x="0" y="0"/>
          <a:chExt cx="0" cy="0"/>
        </a:xfrm>
      </p:grpSpPr>
      <p:sp>
        <p:nvSpPr>
          <p:cNvPr id="71" name="Google Shape;71;p18"/>
          <p:cNvSpPr txBox="1"/>
          <p:nvPr>
            <p:ph idx="10" type="dt"/>
          </p:nvPr>
        </p:nvSpPr>
        <p:spPr>
          <a:xfrm>
            <a:off x="504825" y="7156450"/>
            <a:ext cx="2347912"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8"/>
          <p:cNvSpPr txBox="1"/>
          <p:nvPr>
            <p:ph idx="11" type="ftr"/>
          </p:nvPr>
        </p:nvSpPr>
        <p:spPr>
          <a:xfrm>
            <a:off x="8140700" y="7175500"/>
            <a:ext cx="1689100"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19"/>
          <p:cNvSpPr txBox="1"/>
          <p:nvPr>
            <p:ph type="title"/>
          </p:nvPr>
        </p:nvSpPr>
        <p:spPr>
          <a:xfrm rot="5400000">
            <a:off x="5210175" y="2397125"/>
            <a:ext cx="6457950" cy="226695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5" name="Google Shape;75;p19"/>
          <p:cNvSpPr txBox="1"/>
          <p:nvPr>
            <p:ph idx="1" type="body"/>
          </p:nvPr>
        </p:nvSpPr>
        <p:spPr>
          <a:xfrm rot="5400000">
            <a:off x="599280" y="205582"/>
            <a:ext cx="6457950" cy="6650037"/>
          </a:xfrm>
          <a:prstGeom prst="rect">
            <a:avLst/>
          </a:prstGeom>
          <a:noFill/>
          <a:ln>
            <a:noFill/>
          </a:ln>
        </p:spPr>
        <p:txBody>
          <a:bodyPr anchorCtr="0" anchor="t" bIns="0" lIns="0" spcFirstLastPara="1" rIns="0" wrap="square" tIns="0">
            <a:noAutofit/>
          </a:bodyPr>
          <a:lstStyle>
            <a:lvl1pPr indent="-280035" lvl="0" marL="457200" algn="l">
              <a:lnSpc>
                <a:spcPct val="100000"/>
              </a:lnSpc>
              <a:spcBef>
                <a:spcPts val="360"/>
              </a:spcBef>
              <a:spcAft>
                <a:spcPts val="0"/>
              </a:spcAft>
              <a:buSzPts val="810"/>
              <a:buChar char="●"/>
              <a:defRPr/>
            </a:lvl1pPr>
            <a:lvl2pPr indent="-280035" lvl="1" marL="914400" algn="l">
              <a:lnSpc>
                <a:spcPct val="100000"/>
              </a:lnSpc>
              <a:spcBef>
                <a:spcPts val="360"/>
              </a:spcBef>
              <a:spcAft>
                <a:spcPts val="0"/>
              </a:spcAft>
              <a:buSzPts val="810"/>
              <a:buChar char="●"/>
              <a:defRPr/>
            </a:lvl2pPr>
            <a:lvl3pPr indent="-314325" lvl="2" marL="1371600" algn="l">
              <a:lnSpc>
                <a:spcPct val="100000"/>
              </a:lnSpc>
              <a:spcBef>
                <a:spcPts val="360"/>
              </a:spcBef>
              <a:spcAft>
                <a:spcPts val="0"/>
              </a:spcAft>
              <a:buSzPts val="1350"/>
              <a:buChar char="–"/>
              <a:defRPr/>
            </a:lvl3pPr>
            <a:lvl4pPr indent="-280035" lvl="3" marL="1828800" algn="l">
              <a:lnSpc>
                <a:spcPct val="100000"/>
              </a:lnSpc>
              <a:spcBef>
                <a:spcPts val="360"/>
              </a:spcBef>
              <a:spcAft>
                <a:spcPts val="0"/>
              </a:spcAft>
              <a:buSzPts val="810"/>
              <a:buChar char="●"/>
              <a:defRPr/>
            </a:lvl4pPr>
            <a:lvl5pPr indent="-314325" lvl="4" marL="2286000" algn="l">
              <a:lnSpc>
                <a:spcPct val="100000"/>
              </a:lnSpc>
              <a:spcBef>
                <a:spcPts val="360"/>
              </a:spcBef>
              <a:spcAft>
                <a:spcPts val="0"/>
              </a:spcAft>
              <a:buSzPts val="1350"/>
              <a:buChar char="–"/>
              <a:defRPr/>
            </a:lvl5pPr>
            <a:lvl6pPr indent="-280035" lvl="5" marL="2743200" algn="l">
              <a:lnSpc>
                <a:spcPct val="100000"/>
              </a:lnSpc>
              <a:spcBef>
                <a:spcPts val="0"/>
              </a:spcBef>
              <a:spcAft>
                <a:spcPts val="0"/>
              </a:spcAft>
              <a:buSzPts val="810"/>
              <a:buChar char="●"/>
              <a:defRPr/>
            </a:lvl6pPr>
            <a:lvl7pPr indent="-280035" lvl="6" marL="3200400" algn="l">
              <a:lnSpc>
                <a:spcPct val="100000"/>
              </a:lnSpc>
              <a:spcBef>
                <a:spcPts val="0"/>
              </a:spcBef>
              <a:spcAft>
                <a:spcPts val="0"/>
              </a:spcAft>
              <a:buSzPts val="810"/>
              <a:buChar char="●"/>
              <a:defRPr/>
            </a:lvl7pPr>
            <a:lvl8pPr indent="-280034" lvl="7" marL="3657600" algn="l">
              <a:lnSpc>
                <a:spcPct val="100000"/>
              </a:lnSpc>
              <a:spcBef>
                <a:spcPts val="0"/>
              </a:spcBef>
              <a:spcAft>
                <a:spcPts val="0"/>
              </a:spcAft>
              <a:buSzPts val="810"/>
              <a:buChar char="●"/>
              <a:defRPr/>
            </a:lvl8pPr>
            <a:lvl9pPr indent="-280034" lvl="8" marL="4114800" algn="l">
              <a:lnSpc>
                <a:spcPct val="100000"/>
              </a:lnSpc>
              <a:spcBef>
                <a:spcPts val="0"/>
              </a:spcBef>
              <a:spcAft>
                <a:spcPts val="0"/>
              </a:spcAft>
              <a:buSzPts val="810"/>
              <a:buChar char="●"/>
              <a:defRPr/>
            </a:lvl9pPr>
          </a:lstStyle>
          <a:p/>
        </p:txBody>
      </p:sp>
      <p:sp>
        <p:nvSpPr>
          <p:cNvPr id="76" name="Google Shape;76;p19"/>
          <p:cNvSpPr txBox="1"/>
          <p:nvPr>
            <p:ph idx="10" type="dt"/>
          </p:nvPr>
        </p:nvSpPr>
        <p:spPr>
          <a:xfrm>
            <a:off x="504825" y="7156450"/>
            <a:ext cx="2347912"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9"/>
          <p:cNvSpPr txBox="1"/>
          <p:nvPr>
            <p:ph idx="11" type="ftr"/>
          </p:nvPr>
        </p:nvSpPr>
        <p:spPr>
          <a:xfrm>
            <a:off x="8140700" y="7175500"/>
            <a:ext cx="1689100"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8" name="Shape 78"/>
        <p:cNvGrpSpPr/>
        <p:nvPr/>
      </p:nvGrpSpPr>
      <p:grpSpPr>
        <a:xfrm>
          <a:off x="0" y="0"/>
          <a:ext cx="0" cy="0"/>
          <a:chOff x="0" y="0"/>
          <a:chExt cx="0" cy="0"/>
        </a:xfrm>
      </p:grpSpPr>
      <p:sp>
        <p:nvSpPr>
          <p:cNvPr id="79" name="Google Shape;79;p20"/>
          <p:cNvSpPr txBox="1"/>
          <p:nvPr>
            <p:ph type="title"/>
          </p:nvPr>
        </p:nvSpPr>
        <p:spPr>
          <a:xfrm>
            <a:off x="503237" y="301625"/>
            <a:ext cx="9069387" cy="1262062"/>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20"/>
          <p:cNvSpPr txBox="1"/>
          <p:nvPr>
            <p:ph idx="1" type="body"/>
          </p:nvPr>
        </p:nvSpPr>
        <p:spPr>
          <a:xfrm rot="5400000">
            <a:off x="2543175" y="-269876"/>
            <a:ext cx="4989512" cy="9069387"/>
          </a:xfrm>
          <a:prstGeom prst="rect">
            <a:avLst/>
          </a:prstGeom>
          <a:noFill/>
          <a:ln>
            <a:noFill/>
          </a:ln>
        </p:spPr>
        <p:txBody>
          <a:bodyPr anchorCtr="0" anchor="t" bIns="0" lIns="0" spcFirstLastPara="1" rIns="0" wrap="square" tIns="0">
            <a:noAutofit/>
          </a:bodyPr>
          <a:lstStyle>
            <a:lvl1pPr indent="-280035" lvl="0" marL="457200" algn="l">
              <a:lnSpc>
                <a:spcPct val="100000"/>
              </a:lnSpc>
              <a:spcBef>
                <a:spcPts val="360"/>
              </a:spcBef>
              <a:spcAft>
                <a:spcPts val="0"/>
              </a:spcAft>
              <a:buSzPts val="810"/>
              <a:buChar char="●"/>
              <a:defRPr/>
            </a:lvl1pPr>
            <a:lvl2pPr indent="-280035" lvl="1" marL="914400" algn="l">
              <a:lnSpc>
                <a:spcPct val="100000"/>
              </a:lnSpc>
              <a:spcBef>
                <a:spcPts val="360"/>
              </a:spcBef>
              <a:spcAft>
                <a:spcPts val="0"/>
              </a:spcAft>
              <a:buSzPts val="810"/>
              <a:buChar char="●"/>
              <a:defRPr/>
            </a:lvl2pPr>
            <a:lvl3pPr indent="-314325" lvl="2" marL="1371600" algn="l">
              <a:lnSpc>
                <a:spcPct val="100000"/>
              </a:lnSpc>
              <a:spcBef>
                <a:spcPts val="360"/>
              </a:spcBef>
              <a:spcAft>
                <a:spcPts val="0"/>
              </a:spcAft>
              <a:buSzPts val="1350"/>
              <a:buChar char="–"/>
              <a:defRPr/>
            </a:lvl3pPr>
            <a:lvl4pPr indent="-280035" lvl="3" marL="1828800" algn="l">
              <a:lnSpc>
                <a:spcPct val="100000"/>
              </a:lnSpc>
              <a:spcBef>
                <a:spcPts val="360"/>
              </a:spcBef>
              <a:spcAft>
                <a:spcPts val="0"/>
              </a:spcAft>
              <a:buSzPts val="810"/>
              <a:buChar char="●"/>
              <a:defRPr/>
            </a:lvl4pPr>
            <a:lvl5pPr indent="-314325" lvl="4" marL="2286000" algn="l">
              <a:lnSpc>
                <a:spcPct val="100000"/>
              </a:lnSpc>
              <a:spcBef>
                <a:spcPts val="360"/>
              </a:spcBef>
              <a:spcAft>
                <a:spcPts val="0"/>
              </a:spcAft>
              <a:buSzPts val="1350"/>
              <a:buChar char="–"/>
              <a:defRPr/>
            </a:lvl5pPr>
            <a:lvl6pPr indent="-280035" lvl="5" marL="2743200" algn="l">
              <a:lnSpc>
                <a:spcPct val="100000"/>
              </a:lnSpc>
              <a:spcBef>
                <a:spcPts val="0"/>
              </a:spcBef>
              <a:spcAft>
                <a:spcPts val="0"/>
              </a:spcAft>
              <a:buSzPts val="810"/>
              <a:buChar char="●"/>
              <a:defRPr/>
            </a:lvl6pPr>
            <a:lvl7pPr indent="-280035" lvl="6" marL="3200400" algn="l">
              <a:lnSpc>
                <a:spcPct val="100000"/>
              </a:lnSpc>
              <a:spcBef>
                <a:spcPts val="0"/>
              </a:spcBef>
              <a:spcAft>
                <a:spcPts val="0"/>
              </a:spcAft>
              <a:buSzPts val="810"/>
              <a:buChar char="●"/>
              <a:defRPr/>
            </a:lvl7pPr>
            <a:lvl8pPr indent="-280034" lvl="7" marL="3657600" algn="l">
              <a:lnSpc>
                <a:spcPct val="100000"/>
              </a:lnSpc>
              <a:spcBef>
                <a:spcPts val="0"/>
              </a:spcBef>
              <a:spcAft>
                <a:spcPts val="0"/>
              </a:spcAft>
              <a:buSzPts val="810"/>
              <a:buChar char="●"/>
              <a:defRPr/>
            </a:lvl8pPr>
            <a:lvl9pPr indent="-280034" lvl="8" marL="4114800" algn="l">
              <a:lnSpc>
                <a:spcPct val="100000"/>
              </a:lnSpc>
              <a:spcBef>
                <a:spcPts val="0"/>
              </a:spcBef>
              <a:spcAft>
                <a:spcPts val="0"/>
              </a:spcAft>
              <a:buSzPts val="810"/>
              <a:buChar char="●"/>
              <a:defRPr/>
            </a:lvl9pPr>
          </a:lstStyle>
          <a:p/>
        </p:txBody>
      </p:sp>
      <p:sp>
        <p:nvSpPr>
          <p:cNvPr id="81" name="Google Shape;81;p20"/>
          <p:cNvSpPr txBox="1"/>
          <p:nvPr>
            <p:ph idx="10" type="dt"/>
          </p:nvPr>
        </p:nvSpPr>
        <p:spPr>
          <a:xfrm>
            <a:off x="504825" y="7156450"/>
            <a:ext cx="2347912"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0"/>
          <p:cNvSpPr txBox="1"/>
          <p:nvPr>
            <p:ph idx="11" type="ftr"/>
          </p:nvPr>
        </p:nvSpPr>
        <p:spPr>
          <a:xfrm>
            <a:off x="8140700" y="7175500"/>
            <a:ext cx="1689100"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3" name="Shape 83"/>
        <p:cNvGrpSpPr/>
        <p:nvPr/>
      </p:nvGrpSpPr>
      <p:grpSpPr>
        <a:xfrm>
          <a:off x="0" y="0"/>
          <a:ext cx="0" cy="0"/>
          <a:chOff x="0" y="0"/>
          <a:chExt cx="0" cy="0"/>
        </a:xfrm>
      </p:grpSpPr>
      <p:sp>
        <p:nvSpPr>
          <p:cNvPr id="84" name="Google Shape;84;p21"/>
          <p:cNvSpPr txBox="1"/>
          <p:nvPr>
            <p:ph type="title"/>
          </p:nvPr>
        </p:nvSpPr>
        <p:spPr>
          <a:xfrm>
            <a:off x="1974850" y="5294313"/>
            <a:ext cx="6046788" cy="623887"/>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5" name="Google Shape;85;p21"/>
          <p:cNvSpPr/>
          <p:nvPr>
            <p:ph idx="2" type="pic"/>
          </p:nvPr>
        </p:nvSpPr>
        <p:spPr>
          <a:xfrm>
            <a:off x="1974850" y="676275"/>
            <a:ext cx="6046788" cy="4537075"/>
          </a:xfrm>
          <a:prstGeom prst="rect">
            <a:avLst/>
          </a:prstGeom>
          <a:noFill/>
          <a:ln>
            <a:noFill/>
          </a:ln>
        </p:spPr>
        <p:txBody>
          <a:bodyPr anchorCtr="0" anchor="t" bIns="0" lIns="0" spcFirstLastPara="1" rIns="0" wrap="square" tIns="0">
            <a:noAutofit/>
          </a:bodyPr>
          <a:lstStyle>
            <a:lvl1pPr lvl="0" marR="0" rtl="0" algn="l">
              <a:lnSpc>
                <a:spcPct val="100000"/>
              </a:lnSpc>
              <a:spcBef>
                <a:spcPts val="640"/>
              </a:spcBef>
              <a:spcAft>
                <a:spcPts val="0"/>
              </a:spcAft>
              <a:buClr>
                <a:srgbClr val="FFFFFF"/>
              </a:buClr>
              <a:buSzPts val="1440"/>
              <a:buFont typeface="Noto Sans Symbols"/>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rgbClr val="FFFFFF"/>
              </a:buClr>
              <a:buSzPts val="1260"/>
              <a:buFont typeface="Noto Sans Symbols"/>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rgbClr val="FFFFFF"/>
              </a:buClr>
              <a:buSzPts val="1800"/>
              <a:buFont typeface="Noto Sans Symbols"/>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rgbClr val="FFFFFF"/>
              </a:buClr>
              <a:buSzPts val="900"/>
              <a:buFont typeface="Noto Sans Symbols"/>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rgbClr val="FFFFFF"/>
              </a:buClr>
              <a:buSzPts val="1500"/>
              <a:buFont typeface="Noto Sans Symbols"/>
              <a:buNone/>
              <a:defRPr b="0" i="0" sz="2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FFFFFF"/>
              </a:buClr>
              <a:buSzPts val="900"/>
              <a:buFont typeface="Noto Sans Symbols"/>
              <a:buNone/>
              <a:defRPr b="0" i="0" sz="2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FFFFFF"/>
              </a:buClr>
              <a:buSzPts val="900"/>
              <a:buFont typeface="Noto Sans Symbols"/>
              <a:buNone/>
              <a:defRPr b="0" i="0" sz="2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FFFFFF"/>
              </a:buClr>
              <a:buSzPts val="900"/>
              <a:buFont typeface="Noto Sans Symbols"/>
              <a:buNone/>
              <a:defRPr b="0" i="0" sz="2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FFFFFF"/>
              </a:buClr>
              <a:buSzPts val="900"/>
              <a:buFont typeface="Noto Sans Symbols"/>
              <a:buNone/>
              <a:defRPr b="0" i="0" sz="2000" u="none" cap="none" strike="noStrike">
                <a:solidFill>
                  <a:srgbClr val="000000"/>
                </a:solidFill>
                <a:latin typeface="Arial"/>
                <a:ea typeface="Arial"/>
                <a:cs typeface="Arial"/>
                <a:sym typeface="Arial"/>
              </a:defRPr>
            </a:lvl9pPr>
          </a:lstStyle>
          <a:p/>
        </p:txBody>
      </p:sp>
      <p:sp>
        <p:nvSpPr>
          <p:cNvPr id="86" name="Google Shape;86;p21"/>
          <p:cNvSpPr txBox="1"/>
          <p:nvPr>
            <p:ph idx="1" type="body"/>
          </p:nvPr>
        </p:nvSpPr>
        <p:spPr>
          <a:xfrm>
            <a:off x="1974850" y="5918200"/>
            <a:ext cx="6046788" cy="889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80"/>
              </a:spcBef>
              <a:spcAft>
                <a:spcPts val="0"/>
              </a:spcAft>
              <a:buSzPts val="630"/>
              <a:buNone/>
              <a:defRPr sz="1400"/>
            </a:lvl1pPr>
            <a:lvl2pPr indent="-228600" lvl="1" marL="914400" algn="l">
              <a:lnSpc>
                <a:spcPct val="100000"/>
              </a:lnSpc>
              <a:spcBef>
                <a:spcPts val="240"/>
              </a:spcBef>
              <a:spcAft>
                <a:spcPts val="0"/>
              </a:spcAft>
              <a:buSzPts val="540"/>
              <a:buNone/>
              <a:defRPr sz="1200"/>
            </a:lvl2pPr>
            <a:lvl3pPr indent="-228600" lvl="2" marL="1371600" algn="l">
              <a:lnSpc>
                <a:spcPct val="100000"/>
              </a:lnSpc>
              <a:spcBef>
                <a:spcPts val="200"/>
              </a:spcBef>
              <a:spcAft>
                <a:spcPts val="0"/>
              </a:spcAft>
              <a:buSzPts val="750"/>
              <a:buNone/>
              <a:defRPr sz="1000"/>
            </a:lvl3pPr>
            <a:lvl4pPr indent="-228600" lvl="3" marL="1828800" algn="l">
              <a:lnSpc>
                <a:spcPct val="100000"/>
              </a:lnSpc>
              <a:spcBef>
                <a:spcPts val="180"/>
              </a:spcBef>
              <a:spcAft>
                <a:spcPts val="0"/>
              </a:spcAft>
              <a:buSzPts val="405"/>
              <a:buNone/>
              <a:defRPr sz="900"/>
            </a:lvl4pPr>
            <a:lvl5pPr indent="-228600" lvl="4" marL="2286000" algn="l">
              <a:lnSpc>
                <a:spcPct val="100000"/>
              </a:lnSpc>
              <a:spcBef>
                <a:spcPts val="180"/>
              </a:spcBef>
              <a:spcAft>
                <a:spcPts val="0"/>
              </a:spcAft>
              <a:buSzPts val="675"/>
              <a:buNone/>
              <a:defRPr sz="900"/>
            </a:lvl5pPr>
            <a:lvl6pPr indent="-228600" lvl="5" marL="2743200" algn="l">
              <a:lnSpc>
                <a:spcPct val="100000"/>
              </a:lnSpc>
              <a:spcBef>
                <a:spcPts val="0"/>
              </a:spcBef>
              <a:spcAft>
                <a:spcPts val="0"/>
              </a:spcAft>
              <a:buSzPts val="405"/>
              <a:buNone/>
              <a:defRPr sz="900"/>
            </a:lvl6pPr>
            <a:lvl7pPr indent="-228600" lvl="6" marL="3200400" algn="l">
              <a:lnSpc>
                <a:spcPct val="100000"/>
              </a:lnSpc>
              <a:spcBef>
                <a:spcPts val="0"/>
              </a:spcBef>
              <a:spcAft>
                <a:spcPts val="0"/>
              </a:spcAft>
              <a:buSzPts val="405"/>
              <a:buNone/>
              <a:defRPr sz="900"/>
            </a:lvl7pPr>
            <a:lvl8pPr indent="-228600" lvl="7" marL="3657600" algn="l">
              <a:lnSpc>
                <a:spcPct val="100000"/>
              </a:lnSpc>
              <a:spcBef>
                <a:spcPts val="0"/>
              </a:spcBef>
              <a:spcAft>
                <a:spcPts val="0"/>
              </a:spcAft>
              <a:buSzPts val="405"/>
              <a:buNone/>
              <a:defRPr sz="900"/>
            </a:lvl8pPr>
            <a:lvl9pPr indent="-228600" lvl="8" marL="4114800" algn="l">
              <a:lnSpc>
                <a:spcPct val="100000"/>
              </a:lnSpc>
              <a:spcBef>
                <a:spcPts val="0"/>
              </a:spcBef>
              <a:spcAft>
                <a:spcPts val="0"/>
              </a:spcAft>
              <a:buSzPts val="405"/>
              <a:buNone/>
              <a:defRPr sz="900"/>
            </a:lvl9pPr>
          </a:lstStyle>
          <a:p/>
        </p:txBody>
      </p:sp>
      <p:sp>
        <p:nvSpPr>
          <p:cNvPr id="87" name="Google Shape;87;p21"/>
          <p:cNvSpPr txBox="1"/>
          <p:nvPr>
            <p:ph idx="10" type="dt"/>
          </p:nvPr>
        </p:nvSpPr>
        <p:spPr>
          <a:xfrm>
            <a:off x="504825" y="7156450"/>
            <a:ext cx="2347912"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1"/>
          <p:cNvSpPr txBox="1"/>
          <p:nvPr>
            <p:ph idx="11" type="ftr"/>
          </p:nvPr>
        </p:nvSpPr>
        <p:spPr>
          <a:xfrm>
            <a:off x="8140700" y="7175500"/>
            <a:ext cx="1689100"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9" name="Shape 89"/>
        <p:cNvGrpSpPr/>
        <p:nvPr/>
      </p:nvGrpSpPr>
      <p:grpSpPr>
        <a:xfrm>
          <a:off x="0" y="0"/>
          <a:ext cx="0" cy="0"/>
          <a:chOff x="0" y="0"/>
          <a:chExt cx="0" cy="0"/>
        </a:xfrm>
      </p:grpSpPr>
      <p:sp>
        <p:nvSpPr>
          <p:cNvPr id="90" name="Google Shape;90;p22"/>
          <p:cNvSpPr txBox="1"/>
          <p:nvPr>
            <p:ph type="title"/>
          </p:nvPr>
        </p:nvSpPr>
        <p:spPr>
          <a:xfrm>
            <a:off x="503238" y="301625"/>
            <a:ext cx="3316287" cy="1281113"/>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1" name="Google Shape;91;p22"/>
          <p:cNvSpPr txBox="1"/>
          <p:nvPr>
            <p:ph idx="1" type="body"/>
          </p:nvPr>
        </p:nvSpPr>
        <p:spPr>
          <a:xfrm>
            <a:off x="3940175" y="301625"/>
            <a:ext cx="5634038" cy="6454775"/>
          </a:xfrm>
          <a:prstGeom prst="rect">
            <a:avLst/>
          </a:prstGeom>
          <a:noFill/>
          <a:ln>
            <a:noFill/>
          </a:ln>
        </p:spPr>
        <p:txBody>
          <a:bodyPr anchorCtr="0" anchor="t" bIns="0" lIns="0" spcFirstLastPara="1" rIns="0" wrap="square" tIns="0">
            <a:noAutofit/>
          </a:bodyPr>
          <a:lstStyle>
            <a:lvl1pPr indent="-320040" lvl="0" marL="457200" algn="l">
              <a:lnSpc>
                <a:spcPct val="100000"/>
              </a:lnSpc>
              <a:spcBef>
                <a:spcPts val="640"/>
              </a:spcBef>
              <a:spcAft>
                <a:spcPts val="0"/>
              </a:spcAft>
              <a:buSzPts val="1440"/>
              <a:buChar char="●"/>
              <a:defRPr sz="3200"/>
            </a:lvl1pPr>
            <a:lvl2pPr indent="-308610" lvl="1" marL="914400" algn="l">
              <a:lnSpc>
                <a:spcPct val="100000"/>
              </a:lnSpc>
              <a:spcBef>
                <a:spcPts val="560"/>
              </a:spcBef>
              <a:spcAft>
                <a:spcPts val="0"/>
              </a:spcAft>
              <a:buSzPts val="1260"/>
              <a:buChar char="●"/>
              <a:defRPr sz="2800"/>
            </a:lvl2pPr>
            <a:lvl3pPr indent="-342900" lvl="2" marL="1371600" algn="l">
              <a:lnSpc>
                <a:spcPct val="100000"/>
              </a:lnSpc>
              <a:spcBef>
                <a:spcPts val="480"/>
              </a:spcBef>
              <a:spcAft>
                <a:spcPts val="0"/>
              </a:spcAft>
              <a:buSzPts val="1800"/>
              <a:buChar char="–"/>
              <a:defRPr sz="2400"/>
            </a:lvl3pPr>
            <a:lvl4pPr indent="-285750" lvl="3" marL="1828800" algn="l">
              <a:lnSpc>
                <a:spcPct val="100000"/>
              </a:lnSpc>
              <a:spcBef>
                <a:spcPts val="400"/>
              </a:spcBef>
              <a:spcAft>
                <a:spcPts val="0"/>
              </a:spcAft>
              <a:buSzPts val="900"/>
              <a:buChar char="●"/>
              <a:defRPr sz="2000"/>
            </a:lvl4pPr>
            <a:lvl5pPr indent="-323850" lvl="4" marL="2286000" algn="l">
              <a:lnSpc>
                <a:spcPct val="100000"/>
              </a:lnSpc>
              <a:spcBef>
                <a:spcPts val="400"/>
              </a:spcBef>
              <a:spcAft>
                <a:spcPts val="0"/>
              </a:spcAft>
              <a:buSzPts val="1500"/>
              <a:buChar char="–"/>
              <a:defRPr sz="2000"/>
            </a:lvl5pPr>
            <a:lvl6pPr indent="-285750" lvl="5" marL="2743200" algn="l">
              <a:lnSpc>
                <a:spcPct val="100000"/>
              </a:lnSpc>
              <a:spcBef>
                <a:spcPts val="0"/>
              </a:spcBef>
              <a:spcAft>
                <a:spcPts val="0"/>
              </a:spcAft>
              <a:buSzPts val="900"/>
              <a:buChar char="●"/>
              <a:defRPr sz="2000"/>
            </a:lvl6pPr>
            <a:lvl7pPr indent="-285750" lvl="6" marL="3200400" algn="l">
              <a:lnSpc>
                <a:spcPct val="100000"/>
              </a:lnSpc>
              <a:spcBef>
                <a:spcPts val="0"/>
              </a:spcBef>
              <a:spcAft>
                <a:spcPts val="0"/>
              </a:spcAft>
              <a:buSzPts val="900"/>
              <a:buChar char="●"/>
              <a:defRPr sz="2000"/>
            </a:lvl7pPr>
            <a:lvl8pPr indent="-285750" lvl="7" marL="3657600" algn="l">
              <a:lnSpc>
                <a:spcPct val="100000"/>
              </a:lnSpc>
              <a:spcBef>
                <a:spcPts val="0"/>
              </a:spcBef>
              <a:spcAft>
                <a:spcPts val="0"/>
              </a:spcAft>
              <a:buSzPts val="900"/>
              <a:buChar char="●"/>
              <a:defRPr sz="2000"/>
            </a:lvl8pPr>
            <a:lvl9pPr indent="-285750" lvl="8" marL="4114800" algn="l">
              <a:lnSpc>
                <a:spcPct val="100000"/>
              </a:lnSpc>
              <a:spcBef>
                <a:spcPts val="0"/>
              </a:spcBef>
              <a:spcAft>
                <a:spcPts val="0"/>
              </a:spcAft>
              <a:buSzPts val="900"/>
              <a:buChar char="●"/>
              <a:defRPr sz="2000"/>
            </a:lvl9pPr>
          </a:lstStyle>
          <a:p/>
        </p:txBody>
      </p:sp>
      <p:sp>
        <p:nvSpPr>
          <p:cNvPr id="92" name="Google Shape;92;p22"/>
          <p:cNvSpPr txBox="1"/>
          <p:nvPr>
            <p:ph idx="2" type="body"/>
          </p:nvPr>
        </p:nvSpPr>
        <p:spPr>
          <a:xfrm>
            <a:off x="503238" y="1582738"/>
            <a:ext cx="3316287" cy="5173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80"/>
              </a:spcBef>
              <a:spcAft>
                <a:spcPts val="0"/>
              </a:spcAft>
              <a:buSzPts val="630"/>
              <a:buNone/>
              <a:defRPr sz="1400"/>
            </a:lvl1pPr>
            <a:lvl2pPr indent="-228600" lvl="1" marL="914400" algn="l">
              <a:lnSpc>
                <a:spcPct val="100000"/>
              </a:lnSpc>
              <a:spcBef>
                <a:spcPts val="240"/>
              </a:spcBef>
              <a:spcAft>
                <a:spcPts val="0"/>
              </a:spcAft>
              <a:buSzPts val="540"/>
              <a:buNone/>
              <a:defRPr sz="1200"/>
            </a:lvl2pPr>
            <a:lvl3pPr indent="-228600" lvl="2" marL="1371600" algn="l">
              <a:lnSpc>
                <a:spcPct val="100000"/>
              </a:lnSpc>
              <a:spcBef>
                <a:spcPts val="200"/>
              </a:spcBef>
              <a:spcAft>
                <a:spcPts val="0"/>
              </a:spcAft>
              <a:buSzPts val="750"/>
              <a:buNone/>
              <a:defRPr sz="1000"/>
            </a:lvl3pPr>
            <a:lvl4pPr indent="-228600" lvl="3" marL="1828800" algn="l">
              <a:lnSpc>
                <a:spcPct val="100000"/>
              </a:lnSpc>
              <a:spcBef>
                <a:spcPts val="180"/>
              </a:spcBef>
              <a:spcAft>
                <a:spcPts val="0"/>
              </a:spcAft>
              <a:buSzPts val="405"/>
              <a:buNone/>
              <a:defRPr sz="900"/>
            </a:lvl4pPr>
            <a:lvl5pPr indent="-228600" lvl="4" marL="2286000" algn="l">
              <a:lnSpc>
                <a:spcPct val="100000"/>
              </a:lnSpc>
              <a:spcBef>
                <a:spcPts val="180"/>
              </a:spcBef>
              <a:spcAft>
                <a:spcPts val="0"/>
              </a:spcAft>
              <a:buSzPts val="675"/>
              <a:buNone/>
              <a:defRPr sz="900"/>
            </a:lvl5pPr>
            <a:lvl6pPr indent="-228600" lvl="5" marL="2743200" algn="l">
              <a:lnSpc>
                <a:spcPct val="100000"/>
              </a:lnSpc>
              <a:spcBef>
                <a:spcPts val="0"/>
              </a:spcBef>
              <a:spcAft>
                <a:spcPts val="0"/>
              </a:spcAft>
              <a:buSzPts val="405"/>
              <a:buNone/>
              <a:defRPr sz="900"/>
            </a:lvl6pPr>
            <a:lvl7pPr indent="-228600" lvl="6" marL="3200400" algn="l">
              <a:lnSpc>
                <a:spcPct val="100000"/>
              </a:lnSpc>
              <a:spcBef>
                <a:spcPts val="0"/>
              </a:spcBef>
              <a:spcAft>
                <a:spcPts val="0"/>
              </a:spcAft>
              <a:buSzPts val="405"/>
              <a:buNone/>
              <a:defRPr sz="900"/>
            </a:lvl7pPr>
            <a:lvl8pPr indent="-228600" lvl="7" marL="3657600" algn="l">
              <a:lnSpc>
                <a:spcPct val="100000"/>
              </a:lnSpc>
              <a:spcBef>
                <a:spcPts val="0"/>
              </a:spcBef>
              <a:spcAft>
                <a:spcPts val="0"/>
              </a:spcAft>
              <a:buSzPts val="405"/>
              <a:buNone/>
              <a:defRPr sz="900"/>
            </a:lvl8pPr>
            <a:lvl9pPr indent="-228600" lvl="8" marL="4114800" algn="l">
              <a:lnSpc>
                <a:spcPct val="100000"/>
              </a:lnSpc>
              <a:spcBef>
                <a:spcPts val="0"/>
              </a:spcBef>
              <a:spcAft>
                <a:spcPts val="0"/>
              </a:spcAft>
              <a:buSzPts val="405"/>
              <a:buNone/>
              <a:defRPr sz="900"/>
            </a:lvl9pPr>
          </a:lstStyle>
          <a:p/>
        </p:txBody>
      </p:sp>
      <p:sp>
        <p:nvSpPr>
          <p:cNvPr id="93" name="Google Shape;93;p22"/>
          <p:cNvSpPr txBox="1"/>
          <p:nvPr>
            <p:ph idx="10" type="dt"/>
          </p:nvPr>
        </p:nvSpPr>
        <p:spPr>
          <a:xfrm>
            <a:off x="504825" y="7156450"/>
            <a:ext cx="2347912"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2"/>
          <p:cNvSpPr txBox="1"/>
          <p:nvPr>
            <p:ph idx="11" type="ftr"/>
          </p:nvPr>
        </p:nvSpPr>
        <p:spPr>
          <a:xfrm>
            <a:off x="8140700" y="7175500"/>
            <a:ext cx="1689100"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5" name="Shape 95"/>
        <p:cNvGrpSpPr/>
        <p:nvPr/>
      </p:nvGrpSpPr>
      <p:grpSpPr>
        <a:xfrm>
          <a:off x="0" y="0"/>
          <a:ext cx="0" cy="0"/>
          <a:chOff x="0" y="0"/>
          <a:chExt cx="0" cy="0"/>
        </a:xfrm>
      </p:grpSpPr>
      <p:sp>
        <p:nvSpPr>
          <p:cNvPr id="96" name="Google Shape;96;p23"/>
          <p:cNvSpPr txBox="1"/>
          <p:nvPr>
            <p:ph type="title"/>
          </p:nvPr>
        </p:nvSpPr>
        <p:spPr>
          <a:xfrm>
            <a:off x="503237" y="301625"/>
            <a:ext cx="9069387" cy="1262062"/>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7" name="Google Shape;97;p23"/>
          <p:cNvSpPr txBox="1"/>
          <p:nvPr>
            <p:ph idx="10" type="dt"/>
          </p:nvPr>
        </p:nvSpPr>
        <p:spPr>
          <a:xfrm>
            <a:off x="504825" y="7156450"/>
            <a:ext cx="2347912"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3"/>
          <p:cNvSpPr txBox="1"/>
          <p:nvPr>
            <p:ph idx="11" type="ftr"/>
          </p:nvPr>
        </p:nvSpPr>
        <p:spPr>
          <a:xfrm>
            <a:off x="8140700" y="7175500"/>
            <a:ext cx="1689100"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99" name="Shape 99"/>
        <p:cNvGrpSpPr/>
        <p:nvPr/>
      </p:nvGrpSpPr>
      <p:grpSpPr>
        <a:xfrm>
          <a:off x="0" y="0"/>
          <a:ext cx="0" cy="0"/>
          <a:chOff x="0" y="0"/>
          <a:chExt cx="0" cy="0"/>
        </a:xfrm>
      </p:grpSpPr>
      <p:sp>
        <p:nvSpPr>
          <p:cNvPr id="100" name="Google Shape;100;p24"/>
          <p:cNvSpPr txBox="1"/>
          <p:nvPr>
            <p:ph type="title"/>
          </p:nvPr>
        </p:nvSpPr>
        <p:spPr>
          <a:xfrm>
            <a:off x="503238" y="303213"/>
            <a:ext cx="9070975" cy="126047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1" name="Google Shape;101;p24"/>
          <p:cNvSpPr txBox="1"/>
          <p:nvPr>
            <p:ph idx="1" type="body"/>
          </p:nvPr>
        </p:nvSpPr>
        <p:spPr>
          <a:xfrm>
            <a:off x="503238" y="1692275"/>
            <a:ext cx="4452937" cy="706438"/>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480"/>
              </a:spcBef>
              <a:spcAft>
                <a:spcPts val="0"/>
              </a:spcAft>
              <a:buSzPts val="1080"/>
              <a:buNone/>
              <a:defRPr b="1" sz="2400"/>
            </a:lvl1pPr>
            <a:lvl2pPr indent="-228600" lvl="1" marL="914400" algn="l">
              <a:lnSpc>
                <a:spcPct val="100000"/>
              </a:lnSpc>
              <a:spcBef>
                <a:spcPts val="400"/>
              </a:spcBef>
              <a:spcAft>
                <a:spcPts val="0"/>
              </a:spcAft>
              <a:buSzPts val="900"/>
              <a:buNone/>
              <a:defRPr b="1" sz="2000"/>
            </a:lvl2pPr>
            <a:lvl3pPr indent="-228600" lvl="2" marL="1371600" algn="l">
              <a:lnSpc>
                <a:spcPct val="100000"/>
              </a:lnSpc>
              <a:spcBef>
                <a:spcPts val="360"/>
              </a:spcBef>
              <a:spcAft>
                <a:spcPts val="0"/>
              </a:spcAft>
              <a:buSzPts val="1350"/>
              <a:buNone/>
              <a:defRPr b="1" sz="1800"/>
            </a:lvl3pPr>
            <a:lvl4pPr indent="-228600" lvl="3" marL="1828800" algn="l">
              <a:lnSpc>
                <a:spcPct val="100000"/>
              </a:lnSpc>
              <a:spcBef>
                <a:spcPts val="320"/>
              </a:spcBef>
              <a:spcAft>
                <a:spcPts val="0"/>
              </a:spcAft>
              <a:buSzPts val="720"/>
              <a:buNone/>
              <a:defRPr b="1" sz="1600"/>
            </a:lvl4pPr>
            <a:lvl5pPr indent="-228600" lvl="4" marL="2286000" algn="l">
              <a:lnSpc>
                <a:spcPct val="100000"/>
              </a:lnSpc>
              <a:spcBef>
                <a:spcPts val="320"/>
              </a:spcBef>
              <a:spcAft>
                <a:spcPts val="0"/>
              </a:spcAft>
              <a:buSzPts val="1200"/>
              <a:buNone/>
              <a:defRPr b="1" sz="1600"/>
            </a:lvl5pPr>
            <a:lvl6pPr indent="-228600" lvl="5" marL="2743200" algn="l">
              <a:lnSpc>
                <a:spcPct val="100000"/>
              </a:lnSpc>
              <a:spcBef>
                <a:spcPts val="0"/>
              </a:spcBef>
              <a:spcAft>
                <a:spcPts val="0"/>
              </a:spcAft>
              <a:buSzPts val="720"/>
              <a:buNone/>
              <a:defRPr b="1" sz="1600"/>
            </a:lvl6pPr>
            <a:lvl7pPr indent="-228600" lvl="6" marL="3200400" algn="l">
              <a:lnSpc>
                <a:spcPct val="100000"/>
              </a:lnSpc>
              <a:spcBef>
                <a:spcPts val="0"/>
              </a:spcBef>
              <a:spcAft>
                <a:spcPts val="0"/>
              </a:spcAft>
              <a:buSzPts val="720"/>
              <a:buNone/>
              <a:defRPr b="1" sz="1600"/>
            </a:lvl7pPr>
            <a:lvl8pPr indent="-228600" lvl="7" marL="3657600" algn="l">
              <a:lnSpc>
                <a:spcPct val="100000"/>
              </a:lnSpc>
              <a:spcBef>
                <a:spcPts val="0"/>
              </a:spcBef>
              <a:spcAft>
                <a:spcPts val="0"/>
              </a:spcAft>
              <a:buSzPts val="720"/>
              <a:buNone/>
              <a:defRPr b="1" sz="1600"/>
            </a:lvl8pPr>
            <a:lvl9pPr indent="-228600" lvl="8" marL="4114800" algn="l">
              <a:lnSpc>
                <a:spcPct val="100000"/>
              </a:lnSpc>
              <a:spcBef>
                <a:spcPts val="0"/>
              </a:spcBef>
              <a:spcAft>
                <a:spcPts val="0"/>
              </a:spcAft>
              <a:buSzPts val="720"/>
              <a:buNone/>
              <a:defRPr b="1" sz="1600"/>
            </a:lvl9pPr>
          </a:lstStyle>
          <a:p/>
        </p:txBody>
      </p:sp>
      <p:sp>
        <p:nvSpPr>
          <p:cNvPr id="102" name="Google Shape;102;p24"/>
          <p:cNvSpPr txBox="1"/>
          <p:nvPr>
            <p:ph idx="2" type="body"/>
          </p:nvPr>
        </p:nvSpPr>
        <p:spPr>
          <a:xfrm>
            <a:off x="503238" y="2398713"/>
            <a:ext cx="4452937" cy="4357687"/>
          </a:xfrm>
          <a:prstGeom prst="rect">
            <a:avLst/>
          </a:prstGeom>
          <a:noFill/>
          <a:ln>
            <a:noFill/>
          </a:ln>
        </p:spPr>
        <p:txBody>
          <a:bodyPr anchorCtr="0" anchor="t" bIns="0" lIns="0" spcFirstLastPara="1" rIns="0" wrap="square" tIns="0">
            <a:noAutofit/>
          </a:bodyPr>
          <a:lstStyle>
            <a:lvl1pPr indent="-297180" lvl="0" marL="457200" algn="l">
              <a:lnSpc>
                <a:spcPct val="100000"/>
              </a:lnSpc>
              <a:spcBef>
                <a:spcPts val="480"/>
              </a:spcBef>
              <a:spcAft>
                <a:spcPts val="0"/>
              </a:spcAft>
              <a:buSzPts val="1080"/>
              <a:buChar char="●"/>
              <a:defRPr sz="2400"/>
            </a:lvl1pPr>
            <a:lvl2pPr indent="-285750" lvl="1" marL="914400" algn="l">
              <a:lnSpc>
                <a:spcPct val="100000"/>
              </a:lnSpc>
              <a:spcBef>
                <a:spcPts val="400"/>
              </a:spcBef>
              <a:spcAft>
                <a:spcPts val="0"/>
              </a:spcAft>
              <a:buSzPts val="900"/>
              <a:buChar char="●"/>
              <a:defRPr sz="2000"/>
            </a:lvl2pPr>
            <a:lvl3pPr indent="-314325" lvl="2" marL="1371600" algn="l">
              <a:lnSpc>
                <a:spcPct val="100000"/>
              </a:lnSpc>
              <a:spcBef>
                <a:spcPts val="360"/>
              </a:spcBef>
              <a:spcAft>
                <a:spcPts val="0"/>
              </a:spcAft>
              <a:buSzPts val="1350"/>
              <a:buChar char="–"/>
              <a:defRPr sz="1800"/>
            </a:lvl3pPr>
            <a:lvl4pPr indent="-274319" lvl="3" marL="1828800" algn="l">
              <a:lnSpc>
                <a:spcPct val="100000"/>
              </a:lnSpc>
              <a:spcBef>
                <a:spcPts val="320"/>
              </a:spcBef>
              <a:spcAft>
                <a:spcPts val="0"/>
              </a:spcAft>
              <a:buSzPts val="720"/>
              <a:buChar char="●"/>
              <a:defRPr sz="1600"/>
            </a:lvl4pPr>
            <a:lvl5pPr indent="-304800" lvl="4" marL="2286000" algn="l">
              <a:lnSpc>
                <a:spcPct val="100000"/>
              </a:lnSpc>
              <a:spcBef>
                <a:spcPts val="320"/>
              </a:spcBef>
              <a:spcAft>
                <a:spcPts val="0"/>
              </a:spcAft>
              <a:buSzPts val="1200"/>
              <a:buChar char="–"/>
              <a:defRPr sz="1600"/>
            </a:lvl5pPr>
            <a:lvl6pPr indent="-274320" lvl="5" marL="2743200" algn="l">
              <a:lnSpc>
                <a:spcPct val="100000"/>
              </a:lnSpc>
              <a:spcBef>
                <a:spcPts val="0"/>
              </a:spcBef>
              <a:spcAft>
                <a:spcPts val="0"/>
              </a:spcAft>
              <a:buSzPts val="720"/>
              <a:buChar char="●"/>
              <a:defRPr sz="1600"/>
            </a:lvl6pPr>
            <a:lvl7pPr indent="-274320" lvl="6" marL="3200400" algn="l">
              <a:lnSpc>
                <a:spcPct val="100000"/>
              </a:lnSpc>
              <a:spcBef>
                <a:spcPts val="0"/>
              </a:spcBef>
              <a:spcAft>
                <a:spcPts val="0"/>
              </a:spcAft>
              <a:buSzPts val="720"/>
              <a:buChar char="●"/>
              <a:defRPr sz="1600"/>
            </a:lvl7pPr>
            <a:lvl8pPr indent="-274320" lvl="7" marL="3657600" algn="l">
              <a:lnSpc>
                <a:spcPct val="100000"/>
              </a:lnSpc>
              <a:spcBef>
                <a:spcPts val="0"/>
              </a:spcBef>
              <a:spcAft>
                <a:spcPts val="0"/>
              </a:spcAft>
              <a:buSzPts val="720"/>
              <a:buChar char="●"/>
              <a:defRPr sz="1600"/>
            </a:lvl8pPr>
            <a:lvl9pPr indent="-274320" lvl="8" marL="4114800" algn="l">
              <a:lnSpc>
                <a:spcPct val="100000"/>
              </a:lnSpc>
              <a:spcBef>
                <a:spcPts val="0"/>
              </a:spcBef>
              <a:spcAft>
                <a:spcPts val="0"/>
              </a:spcAft>
              <a:buSzPts val="720"/>
              <a:buChar char="●"/>
              <a:defRPr sz="1600"/>
            </a:lvl9pPr>
          </a:lstStyle>
          <a:p/>
        </p:txBody>
      </p:sp>
      <p:sp>
        <p:nvSpPr>
          <p:cNvPr id="103" name="Google Shape;103;p24"/>
          <p:cNvSpPr txBox="1"/>
          <p:nvPr>
            <p:ph idx="3" type="body"/>
          </p:nvPr>
        </p:nvSpPr>
        <p:spPr>
          <a:xfrm>
            <a:off x="5119688" y="1692275"/>
            <a:ext cx="4454525" cy="706438"/>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480"/>
              </a:spcBef>
              <a:spcAft>
                <a:spcPts val="0"/>
              </a:spcAft>
              <a:buSzPts val="1080"/>
              <a:buNone/>
              <a:defRPr b="1" sz="2400"/>
            </a:lvl1pPr>
            <a:lvl2pPr indent="-228600" lvl="1" marL="914400" algn="l">
              <a:lnSpc>
                <a:spcPct val="100000"/>
              </a:lnSpc>
              <a:spcBef>
                <a:spcPts val="400"/>
              </a:spcBef>
              <a:spcAft>
                <a:spcPts val="0"/>
              </a:spcAft>
              <a:buSzPts val="900"/>
              <a:buNone/>
              <a:defRPr b="1" sz="2000"/>
            </a:lvl2pPr>
            <a:lvl3pPr indent="-228600" lvl="2" marL="1371600" algn="l">
              <a:lnSpc>
                <a:spcPct val="100000"/>
              </a:lnSpc>
              <a:spcBef>
                <a:spcPts val="360"/>
              </a:spcBef>
              <a:spcAft>
                <a:spcPts val="0"/>
              </a:spcAft>
              <a:buSzPts val="1350"/>
              <a:buNone/>
              <a:defRPr b="1" sz="1800"/>
            </a:lvl3pPr>
            <a:lvl4pPr indent="-228600" lvl="3" marL="1828800" algn="l">
              <a:lnSpc>
                <a:spcPct val="100000"/>
              </a:lnSpc>
              <a:spcBef>
                <a:spcPts val="320"/>
              </a:spcBef>
              <a:spcAft>
                <a:spcPts val="0"/>
              </a:spcAft>
              <a:buSzPts val="720"/>
              <a:buNone/>
              <a:defRPr b="1" sz="1600"/>
            </a:lvl4pPr>
            <a:lvl5pPr indent="-228600" lvl="4" marL="2286000" algn="l">
              <a:lnSpc>
                <a:spcPct val="100000"/>
              </a:lnSpc>
              <a:spcBef>
                <a:spcPts val="320"/>
              </a:spcBef>
              <a:spcAft>
                <a:spcPts val="0"/>
              </a:spcAft>
              <a:buSzPts val="1200"/>
              <a:buNone/>
              <a:defRPr b="1" sz="1600"/>
            </a:lvl5pPr>
            <a:lvl6pPr indent="-228600" lvl="5" marL="2743200" algn="l">
              <a:lnSpc>
                <a:spcPct val="100000"/>
              </a:lnSpc>
              <a:spcBef>
                <a:spcPts val="0"/>
              </a:spcBef>
              <a:spcAft>
                <a:spcPts val="0"/>
              </a:spcAft>
              <a:buSzPts val="720"/>
              <a:buNone/>
              <a:defRPr b="1" sz="1600"/>
            </a:lvl6pPr>
            <a:lvl7pPr indent="-228600" lvl="6" marL="3200400" algn="l">
              <a:lnSpc>
                <a:spcPct val="100000"/>
              </a:lnSpc>
              <a:spcBef>
                <a:spcPts val="0"/>
              </a:spcBef>
              <a:spcAft>
                <a:spcPts val="0"/>
              </a:spcAft>
              <a:buSzPts val="720"/>
              <a:buNone/>
              <a:defRPr b="1" sz="1600"/>
            </a:lvl7pPr>
            <a:lvl8pPr indent="-228600" lvl="7" marL="3657600" algn="l">
              <a:lnSpc>
                <a:spcPct val="100000"/>
              </a:lnSpc>
              <a:spcBef>
                <a:spcPts val="0"/>
              </a:spcBef>
              <a:spcAft>
                <a:spcPts val="0"/>
              </a:spcAft>
              <a:buSzPts val="720"/>
              <a:buNone/>
              <a:defRPr b="1" sz="1600"/>
            </a:lvl8pPr>
            <a:lvl9pPr indent="-228600" lvl="8" marL="4114800" algn="l">
              <a:lnSpc>
                <a:spcPct val="100000"/>
              </a:lnSpc>
              <a:spcBef>
                <a:spcPts val="0"/>
              </a:spcBef>
              <a:spcAft>
                <a:spcPts val="0"/>
              </a:spcAft>
              <a:buSzPts val="720"/>
              <a:buNone/>
              <a:defRPr b="1" sz="1600"/>
            </a:lvl9pPr>
          </a:lstStyle>
          <a:p/>
        </p:txBody>
      </p:sp>
      <p:sp>
        <p:nvSpPr>
          <p:cNvPr id="104" name="Google Shape;104;p24"/>
          <p:cNvSpPr txBox="1"/>
          <p:nvPr>
            <p:ph idx="4" type="body"/>
          </p:nvPr>
        </p:nvSpPr>
        <p:spPr>
          <a:xfrm>
            <a:off x="5119688" y="2398713"/>
            <a:ext cx="4454525" cy="4357687"/>
          </a:xfrm>
          <a:prstGeom prst="rect">
            <a:avLst/>
          </a:prstGeom>
          <a:noFill/>
          <a:ln>
            <a:noFill/>
          </a:ln>
        </p:spPr>
        <p:txBody>
          <a:bodyPr anchorCtr="0" anchor="t" bIns="0" lIns="0" spcFirstLastPara="1" rIns="0" wrap="square" tIns="0">
            <a:noAutofit/>
          </a:bodyPr>
          <a:lstStyle>
            <a:lvl1pPr indent="-297180" lvl="0" marL="457200" algn="l">
              <a:lnSpc>
                <a:spcPct val="100000"/>
              </a:lnSpc>
              <a:spcBef>
                <a:spcPts val="480"/>
              </a:spcBef>
              <a:spcAft>
                <a:spcPts val="0"/>
              </a:spcAft>
              <a:buSzPts val="1080"/>
              <a:buChar char="●"/>
              <a:defRPr sz="2400"/>
            </a:lvl1pPr>
            <a:lvl2pPr indent="-285750" lvl="1" marL="914400" algn="l">
              <a:lnSpc>
                <a:spcPct val="100000"/>
              </a:lnSpc>
              <a:spcBef>
                <a:spcPts val="400"/>
              </a:spcBef>
              <a:spcAft>
                <a:spcPts val="0"/>
              </a:spcAft>
              <a:buSzPts val="900"/>
              <a:buChar char="●"/>
              <a:defRPr sz="2000"/>
            </a:lvl2pPr>
            <a:lvl3pPr indent="-314325" lvl="2" marL="1371600" algn="l">
              <a:lnSpc>
                <a:spcPct val="100000"/>
              </a:lnSpc>
              <a:spcBef>
                <a:spcPts val="360"/>
              </a:spcBef>
              <a:spcAft>
                <a:spcPts val="0"/>
              </a:spcAft>
              <a:buSzPts val="1350"/>
              <a:buChar char="–"/>
              <a:defRPr sz="1800"/>
            </a:lvl3pPr>
            <a:lvl4pPr indent="-274319" lvl="3" marL="1828800" algn="l">
              <a:lnSpc>
                <a:spcPct val="100000"/>
              </a:lnSpc>
              <a:spcBef>
                <a:spcPts val="320"/>
              </a:spcBef>
              <a:spcAft>
                <a:spcPts val="0"/>
              </a:spcAft>
              <a:buSzPts val="720"/>
              <a:buChar char="●"/>
              <a:defRPr sz="1600"/>
            </a:lvl4pPr>
            <a:lvl5pPr indent="-304800" lvl="4" marL="2286000" algn="l">
              <a:lnSpc>
                <a:spcPct val="100000"/>
              </a:lnSpc>
              <a:spcBef>
                <a:spcPts val="320"/>
              </a:spcBef>
              <a:spcAft>
                <a:spcPts val="0"/>
              </a:spcAft>
              <a:buSzPts val="1200"/>
              <a:buChar char="–"/>
              <a:defRPr sz="1600"/>
            </a:lvl5pPr>
            <a:lvl6pPr indent="-274320" lvl="5" marL="2743200" algn="l">
              <a:lnSpc>
                <a:spcPct val="100000"/>
              </a:lnSpc>
              <a:spcBef>
                <a:spcPts val="0"/>
              </a:spcBef>
              <a:spcAft>
                <a:spcPts val="0"/>
              </a:spcAft>
              <a:buSzPts val="720"/>
              <a:buChar char="●"/>
              <a:defRPr sz="1600"/>
            </a:lvl6pPr>
            <a:lvl7pPr indent="-274320" lvl="6" marL="3200400" algn="l">
              <a:lnSpc>
                <a:spcPct val="100000"/>
              </a:lnSpc>
              <a:spcBef>
                <a:spcPts val="0"/>
              </a:spcBef>
              <a:spcAft>
                <a:spcPts val="0"/>
              </a:spcAft>
              <a:buSzPts val="720"/>
              <a:buChar char="●"/>
              <a:defRPr sz="1600"/>
            </a:lvl7pPr>
            <a:lvl8pPr indent="-274320" lvl="7" marL="3657600" algn="l">
              <a:lnSpc>
                <a:spcPct val="100000"/>
              </a:lnSpc>
              <a:spcBef>
                <a:spcPts val="0"/>
              </a:spcBef>
              <a:spcAft>
                <a:spcPts val="0"/>
              </a:spcAft>
              <a:buSzPts val="720"/>
              <a:buChar char="●"/>
              <a:defRPr sz="1600"/>
            </a:lvl8pPr>
            <a:lvl9pPr indent="-274320" lvl="8" marL="4114800" algn="l">
              <a:lnSpc>
                <a:spcPct val="100000"/>
              </a:lnSpc>
              <a:spcBef>
                <a:spcPts val="0"/>
              </a:spcBef>
              <a:spcAft>
                <a:spcPts val="0"/>
              </a:spcAft>
              <a:buSzPts val="720"/>
              <a:buChar char="●"/>
              <a:defRPr sz="1600"/>
            </a:lvl9pPr>
          </a:lstStyle>
          <a:p/>
        </p:txBody>
      </p:sp>
      <p:sp>
        <p:nvSpPr>
          <p:cNvPr id="105" name="Google Shape;105;p24"/>
          <p:cNvSpPr txBox="1"/>
          <p:nvPr>
            <p:ph idx="10" type="dt"/>
          </p:nvPr>
        </p:nvSpPr>
        <p:spPr>
          <a:xfrm>
            <a:off x="504825" y="7156450"/>
            <a:ext cx="2347912"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4"/>
          <p:cNvSpPr txBox="1"/>
          <p:nvPr>
            <p:ph idx="11" type="ftr"/>
          </p:nvPr>
        </p:nvSpPr>
        <p:spPr>
          <a:xfrm>
            <a:off x="8140700" y="7175500"/>
            <a:ext cx="1689100"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7" name="Shape 107"/>
        <p:cNvGrpSpPr/>
        <p:nvPr/>
      </p:nvGrpSpPr>
      <p:grpSpPr>
        <a:xfrm>
          <a:off x="0" y="0"/>
          <a:ext cx="0" cy="0"/>
          <a:chOff x="0" y="0"/>
          <a:chExt cx="0" cy="0"/>
        </a:xfrm>
      </p:grpSpPr>
      <p:sp>
        <p:nvSpPr>
          <p:cNvPr id="108" name="Google Shape;108;p25"/>
          <p:cNvSpPr txBox="1"/>
          <p:nvPr>
            <p:ph type="title"/>
          </p:nvPr>
        </p:nvSpPr>
        <p:spPr>
          <a:xfrm>
            <a:off x="503237" y="301625"/>
            <a:ext cx="9069387" cy="1262062"/>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9" name="Google Shape;109;p25"/>
          <p:cNvSpPr txBox="1"/>
          <p:nvPr>
            <p:ph idx="1" type="body"/>
          </p:nvPr>
        </p:nvSpPr>
        <p:spPr>
          <a:xfrm>
            <a:off x="503238" y="1770063"/>
            <a:ext cx="4457700" cy="4989512"/>
          </a:xfrm>
          <a:prstGeom prst="rect">
            <a:avLst/>
          </a:prstGeom>
          <a:noFill/>
          <a:ln>
            <a:noFill/>
          </a:ln>
        </p:spPr>
        <p:txBody>
          <a:bodyPr anchorCtr="0" anchor="t" bIns="0" lIns="0" spcFirstLastPara="1" rIns="0" wrap="square" tIns="0">
            <a:noAutofit/>
          </a:bodyPr>
          <a:lstStyle>
            <a:lvl1pPr indent="-308610" lvl="0" marL="457200" algn="l">
              <a:lnSpc>
                <a:spcPct val="100000"/>
              </a:lnSpc>
              <a:spcBef>
                <a:spcPts val="560"/>
              </a:spcBef>
              <a:spcAft>
                <a:spcPts val="0"/>
              </a:spcAft>
              <a:buSzPts val="1260"/>
              <a:buChar char="●"/>
              <a:defRPr sz="2800"/>
            </a:lvl1pPr>
            <a:lvl2pPr indent="-297180" lvl="1" marL="914400" algn="l">
              <a:lnSpc>
                <a:spcPct val="100000"/>
              </a:lnSpc>
              <a:spcBef>
                <a:spcPts val="480"/>
              </a:spcBef>
              <a:spcAft>
                <a:spcPts val="0"/>
              </a:spcAft>
              <a:buSzPts val="1080"/>
              <a:buChar char="●"/>
              <a:defRPr sz="2400"/>
            </a:lvl2pPr>
            <a:lvl3pPr indent="-323850" lvl="2" marL="1371600" algn="l">
              <a:lnSpc>
                <a:spcPct val="100000"/>
              </a:lnSpc>
              <a:spcBef>
                <a:spcPts val="400"/>
              </a:spcBef>
              <a:spcAft>
                <a:spcPts val="0"/>
              </a:spcAft>
              <a:buSzPts val="1500"/>
              <a:buChar char="–"/>
              <a:defRPr sz="2000"/>
            </a:lvl3pPr>
            <a:lvl4pPr indent="-280035" lvl="3" marL="1828800" algn="l">
              <a:lnSpc>
                <a:spcPct val="100000"/>
              </a:lnSpc>
              <a:spcBef>
                <a:spcPts val="360"/>
              </a:spcBef>
              <a:spcAft>
                <a:spcPts val="0"/>
              </a:spcAft>
              <a:buSzPts val="810"/>
              <a:buChar char="●"/>
              <a:defRPr sz="1800"/>
            </a:lvl4pPr>
            <a:lvl5pPr indent="-314325" lvl="4" marL="2286000" algn="l">
              <a:lnSpc>
                <a:spcPct val="100000"/>
              </a:lnSpc>
              <a:spcBef>
                <a:spcPts val="360"/>
              </a:spcBef>
              <a:spcAft>
                <a:spcPts val="0"/>
              </a:spcAft>
              <a:buSzPts val="1350"/>
              <a:buChar char="–"/>
              <a:defRPr sz="1800"/>
            </a:lvl5pPr>
            <a:lvl6pPr indent="-280035" lvl="5" marL="2743200" algn="l">
              <a:lnSpc>
                <a:spcPct val="100000"/>
              </a:lnSpc>
              <a:spcBef>
                <a:spcPts val="0"/>
              </a:spcBef>
              <a:spcAft>
                <a:spcPts val="0"/>
              </a:spcAft>
              <a:buSzPts val="810"/>
              <a:buChar char="●"/>
              <a:defRPr sz="1800"/>
            </a:lvl6pPr>
            <a:lvl7pPr indent="-280035" lvl="6" marL="3200400" algn="l">
              <a:lnSpc>
                <a:spcPct val="100000"/>
              </a:lnSpc>
              <a:spcBef>
                <a:spcPts val="0"/>
              </a:spcBef>
              <a:spcAft>
                <a:spcPts val="0"/>
              </a:spcAft>
              <a:buSzPts val="810"/>
              <a:buChar char="●"/>
              <a:defRPr sz="1800"/>
            </a:lvl7pPr>
            <a:lvl8pPr indent="-280034" lvl="7" marL="3657600" algn="l">
              <a:lnSpc>
                <a:spcPct val="100000"/>
              </a:lnSpc>
              <a:spcBef>
                <a:spcPts val="0"/>
              </a:spcBef>
              <a:spcAft>
                <a:spcPts val="0"/>
              </a:spcAft>
              <a:buSzPts val="810"/>
              <a:buChar char="●"/>
              <a:defRPr sz="1800"/>
            </a:lvl8pPr>
            <a:lvl9pPr indent="-280034" lvl="8" marL="4114800" algn="l">
              <a:lnSpc>
                <a:spcPct val="100000"/>
              </a:lnSpc>
              <a:spcBef>
                <a:spcPts val="0"/>
              </a:spcBef>
              <a:spcAft>
                <a:spcPts val="0"/>
              </a:spcAft>
              <a:buSzPts val="810"/>
              <a:buChar char="●"/>
              <a:defRPr sz="1800"/>
            </a:lvl9pPr>
          </a:lstStyle>
          <a:p/>
        </p:txBody>
      </p:sp>
      <p:sp>
        <p:nvSpPr>
          <p:cNvPr id="110" name="Google Shape;110;p25"/>
          <p:cNvSpPr txBox="1"/>
          <p:nvPr>
            <p:ph idx="2" type="body"/>
          </p:nvPr>
        </p:nvSpPr>
        <p:spPr>
          <a:xfrm>
            <a:off x="5113338" y="1770063"/>
            <a:ext cx="4459287" cy="4989512"/>
          </a:xfrm>
          <a:prstGeom prst="rect">
            <a:avLst/>
          </a:prstGeom>
          <a:noFill/>
          <a:ln>
            <a:noFill/>
          </a:ln>
        </p:spPr>
        <p:txBody>
          <a:bodyPr anchorCtr="0" anchor="t" bIns="0" lIns="0" spcFirstLastPara="1" rIns="0" wrap="square" tIns="0">
            <a:noAutofit/>
          </a:bodyPr>
          <a:lstStyle>
            <a:lvl1pPr indent="-308610" lvl="0" marL="457200" algn="l">
              <a:lnSpc>
                <a:spcPct val="100000"/>
              </a:lnSpc>
              <a:spcBef>
                <a:spcPts val="560"/>
              </a:spcBef>
              <a:spcAft>
                <a:spcPts val="0"/>
              </a:spcAft>
              <a:buSzPts val="1260"/>
              <a:buChar char="●"/>
              <a:defRPr sz="2800"/>
            </a:lvl1pPr>
            <a:lvl2pPr indent="-297180" lvl="1" marL="914400" algn="l">
              <a:lnSpc>
                <a:spcPct val="100000"/>
              </a:lnSpc>
              <a:spcBef>
                <a:spcPts val="480"/>
              </a:spcBef>
              <a:spcAft>
                <a:spcPts val="0"/>
              </a:spcAft>
              <a:buSzPts val="1080"/>
              <a:buChar char="●"/>
              <a:defRPr sz="2400"/>
            </a:lvl2pPr>
            <a:lvl3pPr indent="-323850" lvl="2" marL="1371600" algn="l">
              <a:lnSpc>
                <a:spcPct val="100000"/>
              </a:lnSpc>
              <a:spcBef>
                <a:spcPts val="400"/>
              </a:spcBef>
              <a:spcAft>
                <a:spcPts val="0"/>
              </a:spcAft>
              <a:buSzPts val="1500"/>
              <a:buChar char="–"/>
              <a:defRPr sz="2000"/>
            </a:lvl3pPr>
            <a:lvl4pPr indent="-280035" lvl="3" marL="1828800" algn="l">
              <a:lnSpc>
                <a:spcPct val="100000"/>
              </a:lnSpc>
              <a:spcBef>
                <a:spcPts val="360"/>
              </a:spcBef>
              <a:spcAft>
                <a:spcPts val="0"/>
              </a:spcAft>
              <a:buSzPts val="810"/>
              <a:buChar char="●"/>
              <a:defRPr sz="1800"/>
            </a:lvl4pPr>
            <a:lvl5pPr indent="-314325" lvl="4" marL="2286000" algn="l">
              <a:lnSpc>
                <a:spcPct val="100000"/>
              </a:lnSpc>
              <a:spcBef>
                <a:spcPts val="360"/>
              </a:spcBef>
              <a:spcAft>
                <a:spcPts val="0"/>
              </a:spcAft>
              <a:buSzPts val="1350"/>
              <a:buChar char="–"/>
              <a:defRPr sz="1800"/>
            </a:lvl5pPr>
            <a:lvl6pPr indent="-280035" lvl="5" marL="2743200" algn="l">
              <a:lnSpc>
                <a:spcPct val="100000"/>
              </a:lnSpc>
              <a:spcBef>
                <a:spcPts val="0"/>
              </a:spcBef>
              <a:spcAft>
                <a:spcPts val="0"/>
              </a:spcAft>
              <a:buSzPts val="810"/>
              <a:buChar char="●"/>
              <a:defRPr sz="1800"/>
            </a:lvl6pPr>
            <a:lvl7pPr indent="-280035" lvl="6" marL="3200400" algn="l">
              <a:lnSpc>
                <a:spcPct val="100000"/>
              </a:lnSpc>
              <a:spcBef>
                <a:spcPts val="0"/>
              </a:spcBef>
              <a:spcAft>
                <a:spcPts val="0"/>
              </a:spcAft>
              <a:buSzPts val="810"/>
              <a:buChar char="●"/>
              <a:defRPr sz="1800"/>
            </a:lvl7pPr>
            <a:lvl8pPr indent="-280034" lvl="7" marL="3657600" algn="l">
              <a:lnSpc>
                <a:spcPct val="100000"/>
              </a:lnSpc>
              <a:spcBef>
                <a:spcPts val="0"/>
              </a:spcBef>
              <a:spcAft>
                <a:spcPts val="0"/>
              </a:spcAft>
              <a:buSzPts val="810"/>
              <a:buChar char="●"/>
              <a:defRPr sz="1800"/>
            </a:lvl8pPr>
            <a:lvl9pPr indent="-280034" lvl="8" marL="4114800" algn="l">
              <a:lnSpc>
                <a:spcPct val="100000"/>
              </a:lnSpc>
              <a:spcBef>
                <a:spcPts val="0"/>
              </a:spcBef>
              <a:spcAft>
                <a:spcPts val="0"/>
              </a:spcAft>
              <a:buSzPts val="810"/>
              <a:buChar char="●"/>
              <a:defRPr sz="1800"/>
            </a:lvl9pPr>
          </a:lstStyle>
          <a:p/>
        </p:txBody>
      </p:sp>
      <p:sp>
        <p:nvSpPr>
          <p:cNvPr id="111" name="Google Shape;111;p25"/>
          <p:cNvSpPr txBox="1"/>
          <p:nvPr>
            <p:ph idx="10" type="dt"/>
          </p:nvPr>
        </p:nvSpPr>
        <p:spPr>
          <a:xfrm>
            <a:off x="504825" y="7156450"/>
            <a:ext cx="2347912"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5"/>
          <p:cNvSpPr txBox="1"/>
          <p:nvPr>
            <p:ph idx="11" type="ftr"/>
          </p:nvPr>
        </p:nvSpPr>
        <p:spPr>
          <a:xfrm>
            <a:off x="8140700" y="7175500"/>
            <a:ext cx="1689100"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19" name="Shape 19"/>
        <p:cNvGrpSpPr/>
        <p:nvPr/>
      </p:nvGrpSpPr>
      <p:grpSpPr>
        <a:xfrm>
          <a:off x="0" y="0"/>
          <a:ext cx="0" cy="0"/>
          <a:chOff x="0" y="0"/>
          <a:chExt cx="0" cy="0"/>
        </a:xfrm>
      </p:grpSpPr>
      <p:sp>
        <p:nvSpPr>
          <p:cNvPr id="20" name="Google Shape;20;p29"/>
          <p:cNvSpPr txBox="1"/>
          <p:nvPr>
            <p:ph type="title"/>
          </p:nvPr>
        </p:nvSpPr>
        <p:spPr>
          <a:xfrm>
            <a:off x="503360" y="261720"/>
            <a:ext cx="9069300" cy="1339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9"/>
          <p:cNvSpPr txBox="1"/>
          <p:nvPr>
            <p:ph idx="1" type="body"/>
          </p:nvPr>
        </p:nvSpPr>
        <p:spPr>
          <a:xfrm>
            <a:off x="503360" y="1769760"/>
            <a:ext cx="9069300" cy="4386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3" name="Shape 113"/>
        <p:cNvGrpSpPr/>
        <p:nvPr/>
      </p:nvGrpSpPr>
      <p:grpSpPr>
        <a:xfrm>
          <a:off x="0" y="0"/>
          <a:ext cx="0" cy="0"/>
          <a:chOff x="0" y="0"/>
          <a:chExt cx="0" cy="0"/>
        </a:xfrm>
      </p:grpSpPr>
      <p:sp>
        <p:nvSpPr>
          <p:cNvPr id="114" name="Google Shape;114;p26"/>
          <p:cNvSpPr txBox="1"/>
          <p:nvPr>
            <p:ph type="title"/>
          </p:nvPr>
        </p:nvSpPr>
        <p:spPr>
          <a:xfrm>
            <a:off x="795338" y="4859338"/>
            <a:ext cx="8566150" cy="15017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5" name="Google Shape;115;p26"/>
          <p:cNvSpPr txBox="1"/>
          <p:nvPr>
            <p:ph idx="1" type="body"/>
          </p:nvPr>
        </p:nvSpPr>
        <p:spPr>
          <a:xfrm>
            <a:off x="795338" y="3205163"/>
            <a:ext cx="8566150" cy="1654175"/>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400"/>
              </a:spcBef>
              <a:spcAft>
                <a:spcPts val="0"/>
              </a:spcAft>
              <a:buSzPts val="900"/>
              <a:buNone/>
              <a:defRPr sz="2000">
                <a:solidFill>
                  <a:srgbClr val="888888"/>
                </a:solidFill>
              </a:defRPr>
            </a:lvl1pPr>
            <a:lvl2pPr indent="-228600" lvl="1" marL="914400" algn="l">
              <a:lnSpc>
                <a:spcPct val="100000"/>
              </a:lnSpc>
              <a:spcBef>
                <a:spcPts val="360"/>
              </a:spcBef>
              <a:spcAft>
                <a:spcPts val="0"/>
              </a:spcAft>
              <a:buSzPts val="810"/>
              <a:buNone/>
              <a:defRPr sz="1800">
                <a:solidFill>
                  <a:srgbClr val="888888"/>
                </a:solidFill>
              </a:defRPr>
            </a:lvl2pPr>
            <a:lvl3pPr indent="-228600" lvl="2" marL="1371600" algn="l">
              <a:lnSpc>
                <a:spcPct val="100000"/>
              </a:lnSpc>
              <a:spcBef>
                <a:spcPts val="320"/>
              </a:spcBef>
              <a:spcAft>
                <a:spcPts val="0"/>
              </a:spcAft>
              <a:buSzPts val="1200"/>
              <a:buNone/>
              <a:defRPr sz="1600">
                <a:solidFill>
                  <a:srgbClr val="888888"/>
                </a:solidFill>
              </a:defRPr>
            </a:lvl3pPr>
            <a:lvl4pPr indent="-228600" lvl="3" marL="1828800" algn="l">
              <a:lnSpc>
                <a:spcPct val="100000"/>
              </a:lnSpc>
              <a:spcBef>
                <a:spcPts val="280"/>
              </a:spcBef>
              <a:spcAft>
                <a:spcPts val="0"/>
              </a:spcAft>
              <a:buSzPts val="630"/>
              <a:buNone/>
              <a:defRPr sz="1400">
                <a:solidFill>
                  <a:srgbClr val="888888"/>
                </a:solidFill>
              </a:defRPr>
            </a:lvl4pPr>
            <a:lvl5pPr indent="-228600" lvl="4" marL="2286000" algn="l">
              <a:lnSpc>
                <a:spcPct val="100000"/>
              </a:lnSpc>
              <a:spcBef>
                <a:spcPts val="280"/>
              </a:spcBef>
              <a:spcAft>
                <a:spcPts val="0"/>
              </a:spcAft>
              <a:buSzPts val="1050"/>
              <a:buNone/>
              <a:defRPr sz="1400">
                <a:solidFill>
                  <a:srgbClr val="888888"/>
                </a:solidFill>
              </a:defRPr>
            </a:lvl5pPr>
            <a:lvl6pPr indent="-228600" lvl="5" marL="2743200" algn="l">
              <a:lnSpc>
                <a:spcPct val="100000"/>
              </a:lnSpc>
              <a:spcBef>
                <a:spcPts val="0"/>
              </a:spcBef>
              <a:spcAft>
                <a:spcPts val="0"/>
              </a:spcAft>
              <a:buSzPts val="630"/>
              <a:buNone/>
              <a:defRPr sz="1400">
                <a:solidFill>
                  <a:srgbClr val="888888"/>
                </a:solidFill>
              </a:defRPr>
            </a:lvl6pPr>
            <a:lvl7pPr indent="-228600" lvl="6" marL="3200400" algn="l">
              <a:lnSpc>
                <a:spcPct val="100000"/>
              </a:lnSpc>
              <a:spcBef>
                <a:spcPts val="0"/>
              </a:spcBef>
              <a:spcAft>
                <a:spcPts val="0"/>
              </a:spcAft>
              <a:buSzPts val="630"/>
              <a:buNone/>
              <a:defRPr sz="1400">
                <a:solidFill>
                  <a:srgbClr val="888888"/>
                </a:solidFill>
              </a:defRPr>
            </a:lvl7pPr>
            <a:lvl8pPr indent="-228600" lvl="7" marL="3657600" algn="l">
              <a:lnSpc>
                <a:spcPct val="100000"/>
              </a:lnSpc>
              <a:spcBef>
                <a:spcPts val="0"/>
              </a:spcBef>
              <a:spcAft>
                <a:spcPts val="0"/>
              </a:spcAft>
              <a:buSzPts val="630"/>
              <a:buNone/>
              <a:defRPr sz="1400">
                <a:solidFill>
                  <a:srgbClr val="888888"/>
                </a:solidFill>
              </a:defRPr>
            </a:lvl8pPr>
            <a:lvl9pPr indent="-228600" lvl="8" marL="4114800" algn="l">
              <a:lnSpc>
                <a:spcPct val="100000"/>
              </a:lnSpc>
              <a:spcBef>
                <a:spcPts val="0"/>
              </a:spcBef>
              <a:spcAft>
                <a:spcPts val="0"/>
              </a:spcAft>
              <a:buSzPts val="630"/>
              <a:buNone/>
              <a:defRPr sz="1400">
                <a:solidFill>
                  <a:srgbClr val="888888"/>
                </a:solidFill>
              </a:defRPr>
            </a:lvl9pPr>
          </a:lstStyle>
          <a:p/>
        </p:txBody>
      </p:sp>
      <p:sp>
        <p:nvSpPr>
          <p:cNvPr id="116" name="Google Shape;116;p26"/>
          <p:cNvSpPr txBox="1"/>
          <p:nvPr>
            <p:ph idx="10" type="dt"/>
          </p:nvPr>
        </p:nvSpPr>
        <p:spPr>
          <a:xfrm>
            <a:off x="504825" y="7156450"/>
            <a:ext cx="2347912"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6"/>
          <p:cNvSpPr txBox="1"/>
          <p:nvPr>
            <p:ph idx="11" type="ftr"/>
          </p:nvPr>
        </p:nvSpPr>
        <p:spPr>
          <a:xfrm>
            <a:off x="8140700" y="7175500"/>
            <a:ext cx="1689100"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8" name="Shape 118"/>
        <p:cNvGrpSpPr/>
        <p:nvPr/>
      </p:nvGrpSpPr>
      <p:grpSpPr>
        <a:xfrm>
          <a:off x="0" y="0"/>
          <a:ext cx="0" cy="0"/>
          <a:chOff x="0" y="0"/>
          <a:chExt cx="0" cy="0"/>
        </a:xfrm>
      </p:grpSpPr>
      <p:sp>
        <p:nvSpPr>
          <p:cNvPr id="119" name="Google Shape;119;p27"/>
          <p:cNvSpPr txBox="1"/>
          <p:nvPr>
            <p:ph type="title"/>
          </p:nvPr>
        </p:nvSpPr>
        <p:spPr>
          <a:xfrm>
            <a:off x="503237" y="301625"/>
            <a:ext cx="9069387" cy="1262062"/>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0" name="Google Shape;120;p27"/>
          <p:cNvSpPr txBox="1"/>
          <p:nvPr>
            <p:ph idx="1" type="body"/>
          </p:nvPr>
        </p:nvSpPr>
        <p:spPr>
          <a:xfrm>
            <a:off x="503237" y="1770062"/>
            <a:ext cx="9069387" cy="4989512"/>
          </a:xfrm>
          <a:prstGeom prst="rect">
            <a:avLst/>
          </a:prstGeom>
          <a:noFill/>
          <a:ln>
            <a:noFill/>
          </a:ln>
        </p:spPr>
        <p:txBody>
          <a:bodyPr anchorCtr="0" anchor="t" bIns="0" lIns="0" spcFirstLastPara="1" rIns="0" wrap="square" tIns="0">
            <a:noAutofit/>
          </a:bodyPr>
          <a:lstStyle>
            <a:lvl1pPr indent="-280035" lvl="0" marL="457200" algn="l">
              <a:lnSpc>
                <a:spcPct val="100000"/>
              </a:lnSpc>
              <a:spcBef>
                <a:spcPts val="360"/>
              </a:spcBef>
              <a:spcAft>
                <a:spcPts val="0"/>
              </a:spcAft>
              <a:buSzPts val="810"/>
              <a:buChar char="●"/>
              <a:defRPr/>
            </a:lvl1pPr>
            <a:lvl2pPr indent="-280035" lvl="1" marL="914400" algn="l">
              <a:lnSpc>
                <a:spcPct val="100000"/>
              </a:lnSpc>
              <a:spcBef>
                <a:spcPts val="360"/>
              </a:spcBef>
              <a:spcAft>
                <a:spcPts val="0"/>
              </a:spcAft>
              <a:buSzPts val="810"/>
              <a:buChar char="●"/>
              <a:defRPr/>
            </a:lvl2pPr>
            <a:lvl3pPr indent="-314325" lvl="2" marL="1371600" algn="l">
              <a:lnSpc>
                <a:spcPct val="100000"/>
              </a:lnSpc>
              <a:spcBef>
                <a:spcPts val="360"/>
              </a:spcBef>
              <a:spcAft>
                <a:spcPts val="0"/>
              </a:spcAft>
              <a:buSzPts val="1350"/>
              <a:buChar char="–"/>
              <a:defRPr/>
            </a:lvl3pPr>
            <a:lvl4pPr indent="-280035" lvl="3" marL="1828800" algn="l">
              <a:lnSpc>
                <a:spcPct val="100000"/>
              </a:lnSpc>
              <a:spcBef>
                <a:spcPts val="360"/>
              </a:spcBef>
              <a:spcAft>
                <a:spcPts val="0"/>
              </a:spcAft>
              <a:buSzPts val="810"/>
              <a:buChar char="●"/>
              <a:defRPr/>
            </a:lvl4pPr>
            <a:lvl5pPr indent="-314325" lvl="4" marL="2286000" algn="l">
              <a:lnSpc>
                <a:spcPct val="100000"/>
              </a:lnSpc>
              <a:spcBef>
                <a:spcPts val="360"/>
              </a:spcBef>
              <a:spcAft>
                <a:spcPts val="0"/>
              </a:spcAft>
              <a:buSzPts val="1350"/>
              <a:buChar char="–"/>
              <a:defRPr/>
            </a:lvl5pPr>
            <a:lvl6pPr indent="-280035" lvl="5" marL="2743200" algn="l">
              <a:lnSpc>
                <a:spcPct val="100000"/>
              </a:lnSpc>
              <a:spcBef>
                <a:spcPts val="0"/>
              </a:spcBef>
              <a:spcAft>
                <a:spcPts val="0"/>
              </a:spcAft>
              <a:buSzPts val="810"/>
              <a:buChar char="●"/>
              <a:defRPr/>
            </a:lvl6pPr>
            <a:lvl7pPr indent="-280035" lvl="6" marL="3200400" algn="l">
              <a:lnSpc>
                <a:spcPct val="100000"/>
              </a:lnSpc>
              <a:spcBef>
                <a:spcPts val="0"/>
              </a:spcBef>
              <a:spcAft>
                <a:spcPts val="0"/>
              </a:spcAft>
              <a:buSzPts val="810"/>
              <a:buChar char="●"/>
              <a:defRPr/>
            </a:lvl7pPr>
            <a:lvl8pPr indent="-280034" lvl="7" marL="3657600" algn="l">
              <a:lnSpc>
                <a:spcPct val="100000"/>
              </a:lnSpc>
              <a:spcBef>
                <a:spcPts val="0"/>
              </a:spcBef>
              <a:spcAft>
                <a:spcPts val="0"/>
              </a:spcAft>
              <a:buSzPts val="810"/>
              <a:buChar char="●"/>
              <a:defRPr/>
            </a:lvl8pPr>
            <a:lvl9pPr indent="-280034" lvl="8" marL="4114800" algn="l">
              <a:lnSpc>
                <a:spcPct val="100000"/>
              </a:lnSpc>
              <a:spcBef>
                <a:spcPts val="0"/>
              </a:spcBef>
              <a:spcAft>
                <a:spcPts val="0"/>
              </a:spcAft>
              <a:buSzPts val="810"/>
              <a:buChar char="●"/>
              <a:defRPr/>
            </a:lvl9pPr>
          </a:lstStyle>
          <a:p/>
        </p:txBody>
      </p:sp>
      <p:sp>
        <p:nvSpPr>
          <p:cNvPr id="121" name="Google Shape;121;p27"/>
          <p:cNvSpPr txBox="1"/>
          <p:nvPr>
            <p:ph idx="10" type="dt"/>
          </p:nvPr>
        </p:nvSpPr>
        <p:spPr>
          <a:xfrm>
            <a:off x="504825" y="7156450"/>
            <a:ext cx="2347912"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7"/>
          <p:cNvSpPr txBox="1"/>
          <p:nvPr>
            <p:ph idx="11" type="ftr"/>
          </p:nvPr>
        </p:nvSpPr>
        <p:spPr>
          <a:xfrm>
            <a:off x="8140700" y="7175500"/>
            <a:ext cx="1689100"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3" name="Shape 123"/>
        <p:cNvGrpSpPr/>
        <p:nvPr/>
      </p:nvGrpSpPr>
      <p:grpSpPr>
        <a:xfrm>
          <a:off x="0" y="0"/>
          <a:ext cx="0" cy="0"/>
          <a:chOff x="0" y="0"/>
          <a:chExt cx="0" cy="0"/>
        </a:xfrm>
      </p:grpSpPr>
      <p:sp>
        <p:nvSpPr>
          <p:cNvPr id="124" name="Google Shape;124;p28"/>
          <p:cNvSpPr txBox="1"/>
          <p:nvPr>
            <p:ph type="ctrTitle"/>
          </p:nvPr>
        </p:nvSpPr>
        <p:spPr>
          <a:xfrm>
            <a:off x="755650" y="2349500"/>
            <a:ext cx="8566150" cy="1620838"/>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5" name="Google Shape;125;p28"/>
          <p:cNvSpPr txBox="1"/>
          <p:nvPr>
            <p:ph idx="1" type="subTitle"/>
          </p:nvPr>
        </p:nvSpPr>
        <p:spPr>
          <a:xfrm>
            <a:off x="1511300" y="4286250"/>
            <a:ext cx="7054850" cy="1931988"/>
          </a:xfrm>
          <a:prstGeom prst="rect">
            <a:avLst/>
          </a:prstGeom>
          <a:noFill/>
          <a:ln>
            <a:noFill/>
          </a:ln>
        </p:spPr>
        <p:txBody>
          <a:bodyPr anchorCtr="0" anchor="t" bIns="0" lIns="0" spcFirstLastPara="1" rIns="0" wrap="square" tIns="0">
            <a:noAutofit/>
          </a:bodyPr>
          <a:lstStyle>
            <a:lvl1pPr lvl="0" algn="ctr">
              <a:lnSpc>
                <a:spcPct val="100000"/>
              </a:lnSpc>
              <a:spcBef>
                <a:spcPts val="360"/>
              </a:spcBef>
              <a:spcAft>
                <a:spcPts val="0"/>
              </a:spcAft>
              <a:buSzPts val="810"/>
              <a:buNone/>
              <a:defRPr>
                <a:solidFill>
                  <a:srgbClr val="888888"/>
                </a:solidFill>
              </a:defRPr>
            </a:lvl1pPr>
            <a:lvl2pPr lvl="1" algn="ctr">
              <a:lnSpc>
                <a:spcPct val="100000"/>
              </a:lnSpc>
              <a:spcBef>
                <a:spcPts val="360"/>
              </a:spcBef>
              <a:spcAft>
                <a:spcPts val="0"/>
              </a:spcAft>
              <a:buSzPts val="810"/>
              <a:buNone/>
              <a:defRPr>
                <a:solidFill>
                  <a:srgbClr val="888888"/>
                </a:solidFill>
              </a:defRPr>
            </a:lvl2pPr>
            <a:lvl3pPr lvl="2" algn="ctr">
              <a:lnSpc>
                <a:spcPct val="100000"/>
              </a:lnSpc>
              <a:spcBef>
                <a:spcPts val="360"/>
              </a:spcBef>
              <a:spcAft>
                <a:spcPts val="0"/>
              </a:spcAft>
              <a:buSzPts val="1350"/>
              <a:buNone/>
              <a:defRPr>
                <a:solidFill>
                  <a:srgbClr val="888888"/>
                </a:solidFill>
              </a:defRPr>
            </a:lvl3pPr>
            <a:lvl4pPr lvl="3" algn="ctr">
              <a:lnSpc>
                <a:spcPct val="100000"/>
              </a:lnSpc>
              <a:spcBef>
                <a:spcPts val="360"/>
              </a:spcBef>
              <a:spcAft>
                <a:spcPts val="0"/>
              </a:spcAft>
              <a:buSzPts val="810"/>
              <a:buNone/>
              <a:defRPr>
                <a:solidFill>
                  <a:srgbClr val="888888"/>
                </a:solidFill>
              </a:defRPr>
            </a:lvl4pPr>
            <a:lvl5pPr lvl="4" algn="ctr">
              <a:lnSpc>
                <a:spcPct val="100000"/>
              </a:lnSpc>
              <a:spcBef>
                <a:spcPts val="360"/>
              </a:spcBef>
              <a:spcAft>
                <a:spcPts val="0"/>
              </a:spcAft>
              <a:buSzPts val="1350"/>
              <a:buNone/>
              <a:defRPr>
                <a:solidFill>
                  <a:srgbClr val="888888"/>
                </a:solidFill>
              </a:defRPr>
            </a:lvl5pPr>
            <a:lvl6pPr lvl="5" algn="ctr">
              <a:lnSpc>
                <a:spcPct val="100000"/>
              </a:lnSpc>
              <a:spcBef>
                <a:spcPts val="0"/>
              </a:spcBef>
              <a:spcAft>
                <a:spcPts val="0"/>
              </a:spcAft>
              <a:buSzPts val="810"/>
              <a:buNone/>
              <a:defRPr>
                <a:solidFill>
                  <a:srgbClr val="888888"/>
                </a:solidFill>
              </a:defRPr>
            </a:lvl6pPr>
            <a:lvl7pPr lvl="6" algn="ctr">
              <a:lnSpc>
                <a:spcPct val="100000"/>
              </a:lnSpc>
              <a:spcBef>
                <a:spcPts val="0"/>
              </a:spcBef>
              <a:spcAft>
                <a:spcPts val="0"/>
              </a:spcAft>
              <a:buSzPts val="810"/>
              <a:buNone/>
              <a:defRPr>
                <a:solidFill>
                  <a:srgbClr val="888888"/>
                </a:solidFill>
              </a:defRPr>
            </a:lvl7pPr>
            <a:lvl8pPr lvl="7" algn="ctr">
              <a:lnSpc>
                <a:spcPct val="100000"/>
              </a:lnSpc>
              <a:spcBef>
                <a:spcPts val="0"/>
              </a:spcBef>
              <a:spcAft>
                <a:spcPts val="0"/>
              </a:spcAft>
              <a:buSzPts val="810"/>
              <a:buNone/>
              <a:defRPr>
                <a:solidFill>
                  <a:srgbClr val="888888"/>
                </a:solidFill>
              </a:defRPr>
            </a:lvl8pPr>
            <a:lvl9pPr lvl="8" algn="ctr">
              <a:lnSpc>
                <a:spcPct val="100000"/>
              </a:lnSpc>
              <a:spcBef>
                <a:spcPts val="0"/>
              </a:spcBef>
              <a:spcAft>
                <a:spcPts val="0"/>
              </a:spcAft>
              <a:buSzPts val="810"/>
              <a:buNone/>
              <a:defRPr>
                <a:solidFill>
                  <a:srgbClr val="888888"/>
                </a:solidFill>
              </a:defRPr>
            </a:lvl9pPr>
          </a:lstStyle>
          <a:p/>
        </p:txBody>
      </p:sp>
      <p:sp>
        <p:nvSpPr>
          <p:cNvPr id="126" name="Google Shape;126;p28"/>
          <p:cNvSpPr txBox="1"/>
          <p:nvPr>
            <p:ph idx="10" type="dt"/>
          </p:nvPr>
        </p:nvSpPr>
        <p:spPr>
          <a:xfrm>
            <a:off x="504825" y="7156450"/>
            <a:ext cx="2347912"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28"/>
          <p:cNvSpPr txBox="1"/>
          <p:nvPr>
            <p:ph idx="11" type="ftr"/>
          </p:nvPr>
        </p:nvSpPr>
        <p:spPr>
          <a:xfrm>
            <a:off x="8140700" y="7175500"/>
            <a:ext cx="1689100" cy="228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22" name="Shape 22"/>
        <p:cNvGrpSpPr/>
        <p:nvPr/>
      </p:nvGrpSpPr>
      <p:grpSpPr>
        <a:xfrm>
          <a:off x="0" y="0"/>
          <a:ext cx="0" cy="0"/>
          <a:chOff x="0" y="0"/>
          <a:chExt cx="0" cy="0"/>
        </a:xfrm>
      </p:grpSpPr>
      <p:sp>
        <p:nvSpPr>
          <p:cNvPr id="23" name="Google Shape;23;p30"/>
          <p:cNvSpPr txBox="1"/>
          <p:nvPr>
            <p:ph type="title"/>
          </p:nvPr>
        </p:nvSpPr>
        <p:spPr>
          <a:xfrm>
            <a:off x="503360" y="261720"/>
            <a:ext cx="9069300" cy="1339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0"/>
          <p:cNvSpPr txBox="1"/>
          <p:nvPr>
            <p:ph idx="1" type="body"/>
          </p:nvPr>
        </p:nvSpPr>
        <p:spPr>
          <a:xfrm>
            <a:off x="503360" y="1769760"/>
            <a:ext cx="4425300" cy="4386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5" name="Google Shape;25;p30"/>
          <p:cNvSpPr txBox="1"/>
          <p:nvPr>
            <p:ph idx="2" type="body"/>
          </p:nvPr>
        </p:nvSpPr>
        <p:spPr>
          <a:xfrm>
            <a:off x="5150618" y="1769760"/>
            <a:ext cx="4425300" cy="4386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31"/>
          <p:cNvSpPr txBox="1"/>
          <p:nvPr>
            <p:ph type="title"/>
          </p:nvPr>
        </p:nvSpPr>
        <p:spPr>
          <a:xfrm>
            <a:off x="503360" y="261720"/>
            <a:ext cx="9069300" cy="1339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28" name="Shape 28"/>
        <p:cNvGrpSpPr/>
        <p:nvPr/>
      </p:nvGrpSpPr>
      <p:grpSpPr>
        <a:xfrm>
          <a:off x="0" y="0"/>
          <a:ext cx="0" cy="0"/>
          <a:chOff x="0" y="0"/>
          <a:chExt cx="0" cy="0"/>
        </a:xfrm>
      </p:grpSpPr>
      <p:sp>
        <p:nvSpPr>
          <p:cNvPr id="29" name="Google Shape;29;p32"/>
          <p:cNvSpPr txBox="1"/>
          <p:nvPr>
            <p:ph idx="1" type="subTitle"/>
          </p:nvPr>
        </p:nvSpPr>
        <p:spPr>
          <a:xfrm>
            <a:off x="503360" y="261720"/>
            <a:ext cx="9069300" cy="6210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30" name="Shape 30"/>
        <p:cNvGrpSpPr/>
        <p:nvPr/>
      </p:nvGrpSpPr>
      <p:grpSpPr>
        <a:xfrm>
          <a:off x="0" y="0"/>
          <a:ext cx="0" cy="0"/>
          <a:chOff x="0" y="0"/>
          <a:chExt cx="0" cy="0"/>
        </a:xfrm>
      </p:grpSpPr>
      <p:sp>
        <p:nvSpPr>
          <p:cNvPr id="31" name="Google Shape;31;p33"/>
          <p:cNvSpPr txBox="1"/>
          <p:nvPr>
            <p:ph type="title"/>
          </p:nvPr>
        </p:nvSpPr>
        <p:spPr>
          <a:xfrm>
            <a:off x="503360" y="261720"/>
            <a:ext cx="9069300" cy="1339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3"/>
          <p:cNvSpPr txBox="1"/>
          <p:nvPr>
            <p:ph idx="1" type="body"/>
          </p:nvPr>
        </p:nvSpPr>
        <p:spPr>
          <a:xfrm>
            <a:off x="503360" y="1769760"/>
            <a:ext cx="44253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3" name="Google Shape;33;p33"/>
          <p:cNvSpPr txBox="1"/>
          <p:nvPr>
            <p:ph idx="2" type="body"/>
          </p:nvPr>
        </p:nvSpPr>
        <p:spPr>
          <a:xfrm>
            <a:off x="5150618" y="1769760"/>
            <a:ext cx="4425300" cy="4386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33"/>
          <p:cNvSpPr txBox="1"/>
          <p:nvPr>
            <p:ph idx="3" type="body"/>
          </p:nvPr>
        </p:nvSpPr>
        <p:spPr>
          <a:xfrm>
            <a:off x="503360" y="4061160"/>
            <a:ext cx="44253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35" name="Shape 35"/>
        <p:cNvGrpSpPr/>
        <p:nvPr/>
      </p:nvGrpSpPr>
      <p:grpSpPr>
        <a:xfrm>
          <a:off x="0" y="0"/>
          <a:ext cx="0" cy="0"/>
          <a:chOff x="0" y="0"/>
          <a:chExt cx="0" cy="0"/>
        </a:xfrm>
      </p:grpSpPr>
      <p:sp>
        <p:nvSpPr>
          <p:cNvPr id="36" name="Google Shape;36;p34"/>
          <p:cNvSpPr txBox="1"/>
          <p:nvPr>
            <p:ph type="title"/>
          </p:nvPr>
        </p:nvSpPr>
        <p:spPr>
          <a:xfrm>
            <a:off x="503360" y="261720"/>
            <a:ext cx="9069300" cy="1339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4"/>
          <p:cNvSpPr txBox="1"/>
          <p:nvPr>
            <p:ph idx="1" type="body"/>
          </p:nvPr>
        </p:nvSpPr>
        <p:spPr>
          <a:xfrm>
            <a:off x="503360" y="1769760"/>
            <a:ext cx="4425300" cy="4386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8" name="Google Shape;38;p34"/>
          <p:cNvSpPr txBox="1"/>
          <p:nvPr>
            <p:ph idx="2" type="body"/>
          </p:nvPr>
        </p:nvSpPr>
        <p:spPr>
          <a:xfrm>
            <a:off x="5150618" y="1769760"/>
            <a:ext cx="44253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34"/>
          <p:cNvSpPr txBox="1"/>
          <p:nvPr>
            <p:ph idx="3" type="body"/>
          </p:nvPr>
        </p:nvSpPr>
        <p:spPr>
          <a:xfrm>
            <a:off x="5150618" y="4061160"/>
            <a:ext cx="44253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40" name="Shape 40"/>
        <p:cNvGrpSpPr/>
        <p:nvPr/>
      </p:nvGrpSpPr>
      <p:grpSpPr>
        <a:xfrm>
          <a:off x="0" y="0"/>
          <a:ext cx="0" cy="0"/>
          <a:chOff x="0" y="0"/>
          <a:chExt cx="0" cy="0"/>
        </a:xfrm>
      </p:grpSpPr>
      <p:sp>
        <p:nvSpPr>
          <p:cNvPr id="41" name="Google Shape;41;p35"/>
          <p:cNvSpPr txBox="1"/>
          <p:nvPr>
            <p:ph type="title"/>
          </p:nvPr>
        </p:nvSpPr>
        <p:spPr>
          <a:xfrm>
            <a:off x="503360" y="261720"/>
            <a:ext cx="9069300" cy="1339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5"/>
          <p:cNvSpPr txBox="1"/>
          <p:nvPr>
            <p:ph idx="1" type="body"/>
          </p:nvPr>
        </p:nvSpPr>
        <p:spPr>
          <a:xfrm>
            <a:off x="503360" y="1769760"/>
            <a:ext cx="44253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3" name="Google Shape;43;p35"/>
          <p:cNvSpPr txBox="1"/>
          <p:nvPr>
            <p:ph idx="2" type="body"/>
          </p:nvPr>
        </p:nvSpPr>
        <p:spPr>
          <a:xfrm>
            <a:off x="5150618" y="1769760"/>
            <a:ext cx="44253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4" name="Google Shape;44;p35"/>
          <p:cNvSpPr txBox="1"/>
          <p:nvPr>
            <p:ph idx="3" type="body"/>
          </p:nvPr>
        </p:nvSpPr>
        <p:spPr>
          <a:xfrm>
            <a:off x="503360" y="4061160"/>
            <a:ext cx="90693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45" name="Shape 45"/>
        <p:cNvGrpSpPr/>
        <p:nvPr/>
      </p:nvGrpSpPr>
      <p:grpSpPr>
        <a:xfrm>
          <a:off x="0" y="0"/>
          <a:ext cx="0" cy="0"/>
          <a:chOff x="0" y="0"/>
          <a:chExt cx="0" cy="0"/>
        </a:xfrm>
      </p:grpSpPr>
      <p:sp>
        <p:nvSpPr>
          <p:cNvPr id="46" name="Google Shape;46;p36"/>
          <p:cNvSpPr txBox="1"/>
          <p:nvPr>
            <p:ph type="title"/>
          </p:nvPr>
        </p:nvSpPr>
        <p:spPr>
          <a:xfrm>
            <a:off x="503360" y="261720"/>
            <a:ext cx="9069300" cy="1339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6"/>
          <p:cNvSpPr txBox="1"/>
          <p:nvPr>
            <p:ph idx="1" type="body"/>
          </p:nvPr>
        </p:nvSpPr>
        <p:spPr>
          <a:xfrm>
            <a:off x="503360" y="1769760"/>
            <a:ext cx="90693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8" name="Google Shape;48;p36"/>
          <p:cNvSpPr txBox="1"/>
          <p:nvPr>
            <p:ph idx="2" type="body"/>
          </p:nvPr>
        </p:nvSpPr>
        <p:spPr>
          <a:xfrm>
            <a:off x="503360" y="4061160"/>
            <a:ext cx="9069300" cy="209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503360" y="261720"/>
            <a:ext cx="9069300" cy="13395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503360" y="1769760"/>
            <a:ext cx="9069300" cy="4386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5"/>
          <p:cNvSpPr/>
          <p:nvPr/>
        </p:nvSpPr>
        <p:spPr>
          <a:xfrm>
            <a:off x="504800" y="7156440"/>
            <a:ext cx="2348298" cy="366822"/>
          </a:xfrm>
          <a:custGeom>
            <a:rect b="b" l="l" r="r" t="t"/>
            <a:pathLst>
              <a:path extrusionOk="0" h="21600" w="21600">
                <a:moveTo>
                  <a:pt x="0" y="0"/>
                </a:moveTo>
                <a:lnTo>
                  <a:pt x="21600" y="0"/>
                </a:lnTo>
                <a:lnTo>
                  <a:pt x="21600" y="21600"/>
                </a:lnTo>
                <a:lnTo>
                  <a:pt x="0" y="21600"/>
                </a:lnTo>
                <a:lnTo>
                  <a:pt x="0" y="0"/>
                </a:lnTo>
                <a:close/>
              </a:path>
            </a:pathLst>
          </a:custGeom>
          <a:noFill/>
          <a:ln>
            <a:noFill/>
          </a:ln>
        </p:spPr>
      </p:sp>
      <p:sp>
        <p:nvSpPr>
          <p:cNvPr id="13" name="Google Shape;13;p15"/>
          <p:cNvSpPr/>
          <p:nvPr/>
        </p:nvSpPr>
        <p:spPr>
          <a:xfrm>
            <a:off x="8141972" y="7175520"/>
            <a:ext cx="1689390" cy="366822"/>
          </a:xfrm>
          <a:custGeom>
            <a:rect b="b" l="l" r="r" t="t"/>
            <a:pathLst>
              <a:path extrusionOk="0" h="21600" w="21600">
                <a:moveTo>
                  <a:pt x="0" y="0"/>
                </a:moveTo>
                <a:lnTo>
                  <a:pt x="21600" y="0"/>
                </a:lnTo>
                <a:lnTo>
                  <a:pt x="21600" y="21600"/>
                </a:lnTo>
                <a:lnTo>
                  <a:pt x="0" y="21600"/>
                </a:lnTo>
                <a:lnTo>
                  <a:pt x="0" y="0"/>
                </a:lnTo>
                <a:close/>
              </a:path>
            </a:pathLst>
          </a:custGeom>
          <a:noFill/>
          <a:ln>
            <a:noFill/>
          </a:ln>
        </p:spPr>
      </p:sp>
      <p:pic>
        <p:nvPicPr>
          <p:cNvPr id="14" name="Google Shape;14;p15"/>
          <p:cNvPicPr preferRelativeResize="0"/>
          <p:nvPr/>
        </p:nvPicPr>
        <p:blipFill rotWithShape="1">
          <a:blip r:embed="rId1">
            <a:alphaModFix/>
          </a:blip>
          <a:srcRect b="0" l="0" r="0" t="0"/>
          <a:stretch/>
        </p:blipFill>
        <p:spPr>
          <a:xfrm>
            <a:off x="7316362" y="6629400"/>
            <a:ext cx="2286002" cy="860401"/>
          </a:xfrm>
          <a:prstGeom prst="rect">
            <a:avLst/>
          </a:prstGeom>
          <a:noFill/>
          <a:ln>
            <a:noFill/>
          </a:ln>
        </p:spPr>
      </p:pic>
      <p:cxnSp>
        <p:nvCxnSpPr>
          <p:cNvPr id="15" name="Google Shape;15;p15"/>
          <p:cNvCxnSpPr/>
          <p:nvPr/>
        </p:nvCxnSpPr>
        <p:spPr>
          <a:xfrm flipH="1">
            <a:off x="514610" y="6937200"/>
            <a:ext cx="6604800" cy="1800"/>
          </a:xfrm>
          <a:prstGeom prst="straightConnector1">
            <a:avLst/>
          </a:prstGeom>
          <a:noFill/>
          <a:ln cap="flat" cmpd="sng" w="36700">
            <a:solidFill>
              <a:srgbClr val="F8B322"/>
            </a:solidFill>
            <a:prstDash val="solid"/>
            <a:miter lim="8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3" name="Shape 63"/>
        <p:cNvGrpSpPr/>
        <p:nvPr/>
      </p:nvGrpSpPr>
      <p:grpSpPr>
        <a:xfrm>
          <a:off x="0" y="0"/>
          <a:ext cx="0" cy="0"/>
          <a:chOff x="0" y="0"/>
          <a:chExt cx="0" cy="0"/>
        </a:xfrm>
      </p:grpSpPr>
      <p:sp>
        <p:nvSpPr>
          <p:cNvPr id="64" name="Google Shape;64;p17"/>
          <p:cNvSpPr txBox="1"/>
          <p:nvPr>
            <p:ph type="title"/>
          </p:nvPr>
        </p:nvSpPr>
        <p:spPr>
          <a:xfrm>
            <a:off x="503237" y="301625"/>
            <a:ext cx="9069387" cy="1262062"/>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rgbClr val="F8B322"/>
                </a:solidFill>
                <a:latin typeface="Arial Black"/>
                <a:ea typeface="Arial Black"/>
                <a:cs typeface="Arial Black"/>
                <a:sym typeface="Arial Black"/>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rgbClr val="F8B322"/>
                </a:solidFill>
                <a:latin typeface="Arial Black"/>
                <a:ea typeface="Arial Black"/>
                <a:cs typeface="Arial Black"/>
                <a:sym typeface="Arial Black"/>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rgbClr val="F8B322"/>
                </a:solidFill>
                <a:latin typeface="Arial Black"/>
                <a:ea typeface="Arial Black"/>
                <a:cs typeface="Arial Black"/>
                <a:sym typeface="Arial Black"/>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rgbClr val="F8B322"/>
                </a:solidFill>
                <a:latin typeface="Arial Black"/>
                <a:ea typeface="Arial Black"/>
                <a:cs typeface="Arial Black"/>
                <a:sym typeface="Arial Black"/>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rgbClr val="F8B322"/>
                </a:solidFill>
                <a:latin typeface="Arial Black"/>
                <a:ea typeface="Arial Black"/>
                <a:cs typeface="Arial Black"/>
                <a:sym typeface="Arial Black"/>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rgbClr val="F8B322"/>
                </a:solidFill>
                <a:latin typeface="Arial Black"/>
                <a:ea typeface="Arial Black"/>
                <a:cs typeface="Arial Black"/>
                <a:sym typeface="Arial Black"/>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rgbClr val="F8B322"/>
                </a:solidFill>
                <a:latin typeface="Arial Black"/>
                <a:ea typeface="Arial Black"/>
                <a:cs typeface="Arial Black"/>
                <a:sym typeface="Arial Black"/>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rgbClr val="F8B322"/>
                </a:solidFill>
                <a:latin typeface="Arial Black"/>
                <a:ea typeface="Arial Black"/>
                <a:cs typeface="Arial Black"/>
                <a:sym typeface="Arial Black"/>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rgbClr val="F8B322"/>
                </a:solidFill>
                <a:latin typeface="Arial Black"/>
                <a:ea typeface="Arial Black"/>
                <a:cs typeface="Arial Black"/>
                <a:sym typeface="Arial Black"/>
              </a:defRPr>
            </a:lvl9pPr>
          </a:lstStyle>
          <a:p/>
        </p:txBody>
      </p:sp>
      <p:sp>
        <p:nvSpPr>
          <p:cNvPr id="65" name="Google Shape;65;p17"/>
          <p:cNvSpPr txBox="1"/>
          <p:nvPr>
            <p:ph idx="1" type="body"/>
          </p:nvPr>
        </p:nvSpPr>
        <p:spPr>
          <a:xfrm>
            <a:off x="503237" y="1770062"/>
            <a:ext cx="9069387" cy="4989512"/>
          </a:xfrm>
          <a:prstGeom prst="rect">
            <a:avLst/>
          </a:prstGeom>
          <a:noFill/>
          <a:ln>
            <a:noFill/>
          </a:ln>
        </p:spPr>
        <p:txBody>
          <a:bodyPr anchorCtr="0" anchor="t" bIns="0" lIns="0" spcFirstLastPara="1" rIns="0" wrap="square" tIns="0">
            <a:noAutofit/>
          </a:bodyPr>
          <a:lstStyle>
            <a:lvl1pPr indent="-280035" lvl="0" marL="457200" marR="0" rtl="0" algn="l">
              <a:lnSpc>
                <a:spcPct val="100000"/>
              </a:lnSpc>
              <a:spcBef>
                <a:spcPts val="360"/>
              </a:spcBef>
              <a:spcAft>
                <a:spcPts val="0"/>
              </a:spcAft>
              <a:buClr>
                <a:srgbClr val="FFFFFF"/>
              </a:buClr>
              <a:buSzPts val="810"/>
              <a:buFont typeface="Noto Sans Symbols"/>
              <a:buChar char="●"/>
              <a:defRPr b="0" i="0" sz="1800" u="none" cap="none" strike="noStrike">
                <a:solidFill>
                  <a:schemeClr val="dk1"/>
                </a:solidFill>
                <a:latin typeface="Arial"/>
                <a:ea typeface="Arial"/>
                <a:cs typeface="Arial"/>
                <a:sym typeface="Arial"/>
              </a:defRPr>
            </a:lvl1pPr>
            <a:lvl2pPr indent="-280035" lvl="1" marL="914400" marR="0" rtl="0" algn="l">
              <a:lnSpc>
                <a:spcPct val="100000"/>
              </a:lnSpc>
              <a:spcBef>
                <a:spcPts val="360"/>
              </a:spcBef>
              <a:spcAft>
                <a:spcPts val="0"/>
              </a:spcAft>
              <a:buClr>
                <a:srgbClr val="FFFFFF"/>
              </a:buClr>
              <a:buSzPts val="810"/>
              <a:buFont typeface="Noto Sans Symbols"/>
              <a:buChar char="●"/>
              <a:defRPr b="0" i="0" sz="1800" u="none" cap="none" strike="noStrike">
                <a:solidFill>
                  <a:schemeClr val="dk1"/>
                </a:solidFill>
                <a:latin typeface="Arial"/>
                <a:ea typeface="Arial"/>
                <a:cs typeface="Arial"/>
                <a:sym typeface="Arial"/>
              </a:defRPr>
            </a:lvl2pPr>
            <a:lvl3pPr indent="-314325" lvl="2" marL="1371600" marR="0" rtl="0" algn="l">
              <a:lnSpc>
                <a:spcPct val="100000"/>
              </a:lnSpc>
              <a:spcBef>
                <a:spcPts val="360"/>
              </a:spcBef>
              <a:spcAft>
                <a:spcPts val="0"/>
              </a:spcAft>
              <a:buClr>
                <a:srgbClr val="FFFFFF"/>
              </a:buClr>
              <a:buSzPts val="1350"/>
              <a:buFont typeface="Noto Sans Symbols"/>
              <a:buChar char="–"/>
              <a:defRPr b="0" i="0" sz="1800" u="none" cap="none" strike="noStrike">
                <a:solidFill>
                  <a:schemeClr val="dk1"/>
                </a:solidFill>
                <a:latin typeface="Arial"/>
                <a:ea typeface="Arial"/>
                <a:cs typeface="Arial"/>
                <a:sym typeface="Arial"/>
              </a:defRPr>
            </a:lvl3pPr>
            <a:lvl4pPr indent="-280035" lvl="3" marL="1828800" marR="0" rtl="0" algn="l">
              <a:lnSpc>
                <a:spcPct val="100000"/>
              </a:lnSpc>
              <a:spcBef>
                <a:spcPts val="360"/>
              </a:spcBef>
              <a:spcAft>
                <a:spcPts val="0"/>
              </a:spcAft>
              <a:buClr>
                <a:srgbClr val="FFFFFF"/>
              </a:buClr>
              <a:buSzPts val="810"/>
              <a:buFont typeface="Noto Sans Symbols"/>
              <a:buChar char="●"/>
              <a:defRPr b="0" i="0" sz="1800" u="none" cap="none" strike="noStrike">
                <a:solidFill>
                  <a:schemeClr val="dk1"/>
                </a:solidFill>
                <a:latin typeface="Arial"/>
                <a:ea typeface="Arial"/>
                <a:cs typeface="Arial"/>
                <a:sym typeface="Arial"/>
              </a:defRPr>
            </a:lvl4pPr>
            <a:lvl5pPr indent="-314325" lvl="4" marL="2286000" marR="0" rtl="0" algn="l">
              <a:lnSpc>
                <a:spcPct val="100000"/>
              </a:lnSpc>
              <a:spcBef>
                <a:spcPts val="360"/>
              </a:spcBef>
              <a:spcAft>
                <a:spcPts val="0"/>
              </a:spcAft>
              <a:buClr>
                <a:srgbClr val="FFFFFF"/>
              </a:buClr>
              <a:buSzPts val="1350"/>
              <a:buFont typeface="Noto Sans Symbols"/>
              <a:buChar char="–"/>
              <a:defRPr b="0" i="0" sz="1800" u="none" cap="none" strike="noStrike">
                <a:solidFill>
                  <a:schemeClr val="dk1"/>
                </a:solidFill>
                <a:latin typeface="Arial"/>
                <a:ea typeface="Arial"/>
                <a:cs typeface="Arial"/>
                <a:sym typeface="Arial"/>
              </a:defRPr>
            </a:lvl5pPr>
            <a:lvl6pPr indent="-280035" lvl="5" marL="2743200" marR="0" rtl="0" algn="l">
              <a:lnSpc>
                <a:spcPct val="100000"/>
              </a:lnSpc>
              <a:spcBef>
                <a:spcPts val="0"/>
              </a:spcBef>
              <a:spcAft>
                <a:spcPts val="0"/>
              </a:spcAft>
              <a:buClr>
                <a:srgbClr val="FFFFFF"/>
              </a:buClr>
              <a:buSzPts val="810"/>
              <a:buFont typeface="Noto Sans Symbols"/>
              <a:buChar char="●"/>
              <a:defRPr b="0" i="0" sz="1800" u="none" cap="none" strike="noStrike">
                <a:solidFill>
                  <a:srgbClr val="000000"/>
                </a:solidFill>
                <a:latin typeface="Arial"/>
                <a:ea typeface="Arial"/>
                <a:cs typeface="Arial"/>
                <a:sym typeface="Arial"/>
              </a:defRPr>
            </a:lvl6pPr>
            <a:lvl7pPr indent="-280035" lvl="6" marL="3200400" marR="0" rtl="0" algn="l">
              <a:lnSpc>
                <a:spcPct val="100000"/>
              </a:lnSpc>
              <a:spcBef>
                <a:spcPts val="0"/>
              </a:spcBef>
              <a:spcAft>
                <a:spcPts val="0"/>
              </a:spcAft>
              <a:buClr>
                <a:srgbClr val="FFFFFF"/>
              </a:buClr>
              <a:buSzPts val="810"/>
              <a:buFont typeface="Noto Sans Symbols"/>
              <a:buChar char="●"/>
              <a:defRPr b="0" i="0" sz="1800" u="none" cap="none" strike="noStrike">
                <a:solidFill>
                  <a:srgbClr val="000000"/>
                </a:solidFill>
                <a:latin typeface="Arial"/>
                <a:ea typeface="Arial"/>
                <a:cs typeface="Arial"/>
                <a:sym typeface="Arial"/>
              </a:defRPr>
            </a:lvl7pPr>
            <a:lvl8pPr indent="-280034" lvl="7" marL="3657600" marR="0" rtl="0" algn="l">
              <a:lnSpc>
                <a:spcPct val="100000"/>
              </a:lnSpc>
              <a:spcBef>
                <a:spcPts val="0"/>
              </a:spcBef>
              <a:spcAft>
                <a:spcPts val="0"/>
              </a:spcAft>
              <a:buClr>
                <a:srgbClr val="FFFFFF"/>
              </a:buClr>
              <a:buSzPts val="810"/>
              <a:buFont typeface="Noto Sans Symbols"/>
              <a:buChar char="●"/>
              <a:defRPr b="0" i="0" sz="1800" u="none" cap="none" strike="noStrike">
                <a:solidFill>
                  <a:srgbClr val="000000"/>
                </a:solidFill>
                <a:latin typeface="Arial"/>
                <a:ea typeface="Arial"/>
                <a:cs typeface="Arial"/>
                <a:sym typeface="Arial"/>
              </a:defRPr>
            </a:lvl8pPr>
            <a:lvl9pPr indent="-280034" lvl="8" marL="4114800" marR="0" rtl="0" algn="l">
              <a:lnSpc>
                <a:spcPct val="100000"/>
              </a:lnSpc>
              <a:spcBef>
                <a:spcPts val="0"/>
              </a:spcBef>
              <a:spcAft>
                <a:spcPts val="0"/>
              </a:spcAft>
              <a:buClr>
                <a:srgbClr val="FFFFFF"/>
              </a:buClr>
              <a:buSzPts val="810"/>
              <a:buFont typeface="Noto Sans Symbols"/>
              <a:buChar char="●"/>
              <a:defRPr b="0" i="0" sz="1800" u="none" cap="none" strike="noStrike">
                <a:solidFill>
                  <a:srgbClr val="000000"/>
                </a:solidFill>
                <a:latin typeface="Arial"/>
                <a:ea typeface="Arial"/>
                <a:cs typeface="Arial"/>
                <a:sym typeface="Arial"/>
              </a:defRPr>
            </a:lvl9pPr>
          </a:lstStyle>
          <a:p/>
        </p:txBody>
      </p:sp>
      <p:sp>
        <p:nvSpPr>
          <p:cNvPr id="66" name="Google Shape;66;p17"/>
          <p:cNvSpPr txBox="1"/>
          <p:nvPr>
            <p:ph idx="10" type="dt"/>
          </p:nvPr>
        </p:nvSpPr>
        <p:spPr>
          <a:xfrm>
            <a:off x="504825" y="7156450"/>
            <a:ext cx="2347912" cy="2286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7" name="Google Shape;67;p17"/>
          <p:cNvSpPr txBox="1"/>
          <p:nvPr>
            <p:ph idx="11" type="ftr"/>
          </p:nvPr>
        </p:nvSpPr>
        <p:spPr>
          <a:xfrm>
            <a:off x="8140700" y="7175500"/>
            <a:ext cx="1689100" cy="2286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68" name="Google Shape;68;p17"/>
          <p:cNvPicPr preferRelativeResize="0"/>
          <p:nvPr/>
        </p:nvPicPr>
        <p:blipFill rotWithShape="1">
          <a:blip r:embed="rId1">
            <a:alphaModFix/>
          </a:blip>
          <a:srcRect b="0" l="0" r="0" t="0"/>
          <a:stretch/>
        </p:blipFill>
        <p:spPr>
          <a:xfrm>
            <a:off x="7315200" y="6629400"/>
            <a:ext cx="2286000" cy="860425"/>
          </a:xfrm>
          <a:prstGeom prst="rect">
            <a:avLst/>
          </a:prstGeom>
          <a:noFill/>
          <a:ln>
            <a:noFill/>
          </a:ln>
        </p:spPr>
      </p:pic>
      <p:cxnSp>
        <p:nvCxnSpPr>
          <p:cNvPr id="69" name="Google Shape;69;p17"/>
          <p:cNvCxnSpPr/>
          <p:nvPr/>
        </p:nvCxnSpPr>
        <p:spPr>
          <a:xfrm rot="10800000">
            <a:off x="515937" y="6937375"/>
            <a:ext cx="6600825" cy="0"/>
          </a:xfrm>
          <a:prstGeom prst="straightConnector1">
            <a:avLst/>
          </a:prstGeom>
          <a:noFill/>
          <a:ln cap="flat" cmpd="sng" w="36700">
            <a:solidFill>
              <a:srgbClr val="F8B322"/>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9.png"/><Relationship Id="rId12"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1.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
          <p:cNvSpPr/>
          <p:nvPr/>
        </p:nvSpPr>
        <p:spPr>
          <a:xfrm>
            <a:off x="503360" y="1518120"/>
            <a:ext cx="9070920" cy="499105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0" lIns="0" spcFirstLastPara="1" rIns="0" wrap="square" tIns="0">
            <a:noAutofit/>
          </a:bodyPr>
          <a:lstStyle/>
          <a:p>
            <a:pPr indent="-323998" lvl="0" marL="430198" marR="0" rtl="0" algn="ctr">
              <a:lnSpc>
                <a:spcPct val="100000"/>
              </a:lnSpc>
              <a:spcBef>
                <a:spcPts val="0"/>
              </a:spcBef>
              <a:spcAft>
                <a:spcPts val="0"/>
              </a:spcAft>
              <a:buClr>
                <a:srgbClr val="000000"/>
              </a:buClr>
              <a:buSzPts val="4400"/>
              <a:buFont typeface="Arial"/>
              <a:buNone/>
            </a:pPr>
            <a:r>
              <a:rPr b="1" i="0" lang="sv-SE" sz="4400" u="none" cap="none" strike="noStrike">
                <a:solidFill>
                  <a:srgbClr val="F8B322"/>
                </a:solidFill>
                <a:latin typeface="Lucida Sans"/>
                <a:ea typeface="Lucida Sans"/>
                <a:cs typeface="Lucida Sans"/>
                <a:sym typeface="Lucida Sans"/>
              </a:rPr>
              <a:t>Agila Testare</a:t>
            </a:r>
            <a:endParaRPr b="0" i="0" sz="2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ctr">
              <a:lnSpc>
                <a:spcPct val="110000"/>
              </a:lnSpc>
              <a:spcBef>
                <a:spcPts val="0"/>
              </a:spcBef>
              <a:spcAft>
                <a:spcPts val="0"/>
              </a:spcAft>
              <a:buClr>
                <a:srgbClr val="000000"/>
              </a:buClr>
              <a:buSzPts val="1100"/>
              <a:buFont typeface="Arial"/>
              <a:buNone/>
            </a:pPr>
            <a:r>
              <a:rPr b="1" i="0" lang="sv-SE" sz="5400" u="none" cap="none" strike="noStrike">
                <a:solidFill>
                  <a:schemeClr val="lt1"/>
                </a:solidFill>
                <a:latin typeface="Lucida Sans"/>
                <a:ea typeface="Lucida Sans"/>
                <a:cs typeface="Lucida Sans"/>
                <a:sym typeface="Lucida Sans"/>
              </a:rPr>
              <a:t>Är BDD lösning på framtidens testing?</a:t>
            </a:r>
            <a:br>
              <a:rPr b="1" i="0" lang="sv-SE" sz="5400" u="none" cap="none" strike="noStrike">
                <a:solidFill>
                  <a:schemeClr val="lt1"/>
                </a:solidFill>
                <a:latin typeface="Lucida Sans"/>
                <a:ea typeface="Lucida Sans"/>
                <a:cs typeface="Lucida Sans"/>
                <a:sym typeface="Lucida Sans"/>
              </a:rPr>
            </a:br>
            <a:endParaRPr b="1" i="0" sz="4400" u="none" cap="none" strike="noStrike">
              <a:solidFill>
                <a:schemeClr val="lt1"/>
              </a:solidFill>
              <a:latin typeface="Lucida Sans"/>
              <a:ea typeface="Lucida Sans"/>
              <a:cs typeface="Lucida Sans"/>
              <a:sym typeface="Lucida Sans"/>
            </a:endParaRPr>
          </a:p>
          <a:p>
            <a:pPr indent="0" lvl="0" marL="0" marR="0" rtl="0" algn="ctr">
              <a:lnSpc>
                <a:spcPct val="110000"/>
              </a:lnSpc>
              <a:spcBef>
                <a:spcPts val="600"/>
              </a:spcBef>
              <a:spcAft>
                <a:spcPts val="0"/>
              </a:spcAft>
              <a:buClr>
                <a:srgbClr val="000000"/>
              </a:buClr>
              <a:buSzPts val="1100"/>
              <a:buFont typeface="Arial"/>
              <a:buNone/>
            </a:pPr>
            <a:r>
              <a:t/>
            </a:r>
            <a:endParaRPr b="1" i="0" sz="2400" u="none" cap="none" strike="noStrike">
              <a:solidFill>
                <a:srgbClr val="F8B322"/>
              </a:solidFill>
              <a:latin typeface="Lucida Sans"/>
              <a:ea typeface="Lucida Sans"/>
              <a:cs typeface="Lucida Sans"/>
              <a:sym typeface="Lucida Sans"/>
            </a:endParaRPr>
          </a:p>
          <a:p>
            <a:pPr indent="0" lvl="0" marL="0" marR="0" rtl="0" algn="ctr">
              <a:lnSpc>
                <a:spcPct val="110000"/>
              </a:lnSpc>
              <a:spcBef>
                <a:spcPts val="600"/>
              </a:spcBef>
              <a:spcAft>
                <a:spcPts val="0"/>
              </a:spcAft>
              <a:buClr>
                <a:srgbClr val="000000"/>
              </a:buClr>
              <a:buSzPts val="1100"/>
              <a:buFont typeface="Arial"/>
              <a:buNone/>
            </a:pPr>
            <a:r>
              <a:t/>
            </a:r>
            <a:endParaRPr b="1" i="0" sz="2400" u="none" cap="none" strike="noStrike">
              <a:solidFill>
                <a:srgbClr val="F8B322"/>
              </a:solidFill>
              <a:latin typeface="Lucida Sans"/>
              <a:ea typeface="Lucida Sans"/>
              <a:cs typeface="Lucida Sans"/>
              <a:sym typeface="Lucida Sans"/>
            </a:endParaRPr>
          </a:p>
          <a:p>
            <a:pPr indent="0" lvl="0" marL="0" marR="0" rtl="0" algn="ctr">
              <a:lnSpc>
                <a:spcPct val="110000"/>
              </a:lnSpc>
              <a:spcBef>
                <a:spcPts val="600"/>
              </a:spcBef>
              <a:spcAft>
                <a:spcPts val="600"/>
              </a:spcAft>
              <a:buClr>
                <a:srgbClr val="000000"/>
              </a:buClr>
              <a:buSzPts val="1100"/>
              <a:buFont typeface="Arial"/>
              <a:buNone/>
            </a:pPr>
            <a:r>
              <a:rPr b="1" i="0" lang="sv-SE" sz="2400" u="none" cap="none" strike="noStrike">
                <a:solidFill>
                  <a:srgbClr val="F8B322"/>
                </a:solidFill>
                <a:latin typeface="Lucida Sans"/>
                <a:ea typeface="Lucida Sans"/>
                <a:cs typeface="Lucida Sans"/>
                <a:sym typeface="Lucida Sans"/>
              </a:rPr>
              <a:t>Sofia Jacobsson</a:t>
            </a:r>
            <a:endParaRPr b="1" i="0" sz="2400" u="none" cap="none" strike="noStrike">
              <a:solidFill>
                <a:srgbClr val="F8B322"/>
              </a:solidFill>
              <a:latin typeface="Lucida Sans"/>
              <a:ea typeface="Lucida Sans"/>
              <a:cs typeface="Lucida Sans"/>
              <a:sym typeface="Lucid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10"/>
          <p:cNvSpPr txBox="1"/>
          <p:nvPr/>
        </p:nvSpPr>
        <p:spPr>
          <a:xfrm>
            <a:off x="8140700" y="7175500"/>
            <a:ext cx="1689000" cy="22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4" name="Google Shape;274;p10"/>
          <p:cNvSpPr txBox="1"/>
          <p:nvPr>
            <p:ph idx="4294967295" type="title"/>
          </p:nvPr>
        </p:nvSpPr>
        <p:spPr>
          <a:xfrm>
            <a:off x="503237" y="346075"/>
            <a:ext cx="9069300" cy="1173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SzPts val="1400"/>
              <a:buNone/>
            </a:pPr>
            <a:r>
              <a:rPr lang="sv-SE"/>
              <a:t>Fördelar BDD</a:t>
            </a:r>
            <a:endParaRPr sz="4400">
              <a:solidFill>
                <a:srgbClr val="F8B322"/>
              </a:solidFill>
              <a:latin typeface="Arial Black"/>
              <a:ea typeface="Arial Black"/>
              <a:cs typeface="Arial Black"/>
              <a:sym typeface="Arial Black"/>
            </a:endParaRPr>
          </a:p>
        </p:txBody>
      </p:sp>
      <p:sp>
        <p:nvSpPr>
          <p:cNvPr id="275" name="Google Shape;275;p10"/>
          <p:cNvSpPr txBox="1"/>
          <p:nvPr>
            <p:ph idx="4294967295" type="body"/>
          </p:nvPr>
        </p:nvSpPr>
        <p:spPr>
          <a:xfrm>
            <a:off x="501650" y="1477962"/>
            <a:ext cx="9069300" cy="4987800"/>
          </a:xfrm>
          <a:prstGeom prst="rect">
            <a:avLst/>
          </a:prstGeom>
          <a:noFill/>
          <a:ln>
            <a:noFill/>
          </a:ln>
        </p:spPr>
        <p:txBody>
          <a:bodyPr anchorCtr="0" anchor="t" bIns="0" lIns="0" spcFirstLastPara="1" rIns="0" wrap="square" tIns="0">
            <a:noAutofit/>
          </a:bodyPr>
          <a:lstStyle/>
          <a:p>
            <a:pPr indent="-457200" lvl="0" marL="457200" marR="0" rtl="0" algn="l">
              <a:lnSpc>
                <a:spcPct val="100000"/>
              </a:lnSpc>
              <a:spcBef>
                <a:spcPts val="0"/>
              </a:spcBef>
              <a:spcAft>
                <a:spcPts val="0"/>
              </a:spcAft>
              <a:buClr>
                <a:srgbClr val="F8B322"/>
              </a:buClr>
              <a:buSzPts val="3600"/>
              <a:buChar char="●"/>
            </a:pPr>
            <a:r>
              <a:rPr lang="sv-SE" sz="2800">
                <a:solidFill>
                  <a:schemeClr val="lt1"/>
                </a:solidFill>
              </a:rPr>
              <a:t>Implementera rätt saker.</a:t>
            </a:r>
            <a:endParaRPr/>
          </a:p>
          <a:p>
            <a:pPr indent="-457200" lvl="0" marL="457200" marR="0" rtl="0" algn="l">
              <a:lnSpc>
                <a:spcPct val="100000"/>
              </a:lnSpc>
              <a:spcBef>
                <a:spcPts val="0"/>
              </a:spcBef>
              <a:spcAft>
                <a:spcPts val="0"/>
              </a:spcAft>
              <a:buClr>
                <a:srgbClr val="F8B322"/>
              </a:buClr>
              <a:buSzPts val="3600"/>
              <a:buChar char="●"/>
            </a:pPr>
            <a:r>
              <a:rPr lang="sv-SE" sz="2800">
                <a:solidFill>
                  <a:schemeClr val="lt1"/>
                </a:solidFill>
              </a:rPr>
              <a:t>Reducerar kostnader.</a:t>
            </a:r>
            <a:endParaRPr sz="2800">
              <a:solidFill>
                <a:schemeClr val="lt1"/>
              </a:solidFill>
            </a:endParaRPr>
          </a:p>
          <a:p>
            <a:pPr indent="-457200" lvl="0" marL="457200" marR="0" rtl="0" algn="l">
              <a:lnSpc>
                <a:spcPct val="100000"/>
              </a:lnSpc>
              <a:spcBef>
                <a:spcPts val="0"/>
              </a:spcBef>
              <a:spcAft>
                <a:spcPts val="0"/>
              </a:spcAft>
              <a:buClr>
                <a:srgbClr val="F8B322"/>
              </a:buClr>
              <a:buSzPts val="3600"/>
              <a:buChar char="●"/>
            </a:pPr>
            <a:r>
              <a:rPr lang="sv-SE" sz="2800">
                <a:solidFill>
                  <a:schemeClr val="lt1"/>
                </a:solidFill>
              </a:rPr>
              <a:t>Snabbare releaser.</a:t>
            </a:r>
            <a:endParaRPr sz="2800">
              <a:solidFill>
                <a:schemeClr val="lt1"/>
              </a:solidFill>
            </a:endParaRPr>
          </a:p>
          <a:p>
            <a:pPr indent="-457200" lvl="0" marL="457200" marR="0" rtl="0" algn="l">
              <a:lnSpc>
                <a:spcPct val="100000"/>
              </a:lnSpc>
              <a:spcBef>
                <a:spcPts val="0"/>
              </a:spcBef>
              <a:spcAft>
                <a:spcPts val="0"/>
              </a:spcAft>
              <a:buClr>
                <a:srgbClr val="F8B322"/>
              </a:buClr>
              <a:buSzPts val="3600"/>
              <a:buChar char="●"/>
            </a:pPr>
            <a:r>
              <a:rPr lang="sv-SE" sz="2800">
                <a:solidFill>
                  <a:schemeClr val="lt1"/>
                </a:solidFill>
              </a:rPr>
              <a:t>Ge business värde.</a:t>
            </a:r>
            <a:endParaRPr sz="2800">
              <a:solidFill>
                <a:schemeClr val="lt1"/>
              </a:solidFill>
            </a:endParaRPr>
          </a:p>
          <a:p>
            <a:pPr indent="-457200" lvl="0" marL="457200" marR="0" rtl="0" algn="l">
              <a:lnSpc>
                <a:spcPct val="100000"/>
              </a:lnSpc>
              <a:spcBef>
                <a:spcPts val="0"/>
              </a:spcBef>
              <a:spcAft>
                <a:spcPts val="0"/>
              </a:spcAft>
              <a:buClr>
                <a:srgbClr val="F8B322"/>
              </a:buClr>
              <a:buSzPts val="3600"/>
              <a:buChar char="●"/>
            </a:pPr>
            <a:r>
              <a:rPr lang="sv-SE" sz="2800">
                <a:solidFill>
                  <a:schemeClr val="lt1"/>
                </a:solidFill>
              </a:rPr>
              <a:t>Lättare och mer säkert att göra förändringar.</a:t>
            </a:r>
            <a:endParaRPr/>
          </a:p>
          <a:p>
            <a:pPr indent="-457200" lvl="0" marL="457200" marR="0" rtl="0" algn="l">
              <a:lnSpc>
                <a:spcPct val="100000"/>
              </a:lnSpc>
              <a:spcBef>
                <a:spcPts val="0"/>
              </a:spcBef>
              <a:spcAft>
                <a:spcPts val="0"/>
              </a:spcAft>
              <a:buClr>
                <a:srgbClr val="F8B322"/>
              </a:buClr>
              <a:buSzPts val="3600"/>
              <a:buChar char="●"/>
            </a:pPr>
            <a:r>
              <a:rPr lang="sv-SE" sz="2800">
                <a:solidFill>
                  <a:schemeClr val="lt1"/>
                </a:solidFill>
              </a:rPr>
              <a:t>Få direkt kommunikation med Business.</a:t>
            </a:r>
            <a:endParaRPr sz="2800">
              <a:solidFill>
                <a:schemeClr val="lt1"/>
              </a:solidFill>
            </a:endParaRPr>
          </a:p>
          <a:p>
            <a:pPr indent="0" lvl="0" marL="0" marR="0" rtl="0" algn="l">
              <a:lnSpc>
                <a:spcPct val="100000"/>
              </a:lnSpc>
              <a:spcBef>
                <a:spcPts val="0"/>
              </a:spcBef>
              <a:spcAft>
                <a:spcPts val="0"/>
              </a:spcAft>
              <a:buClr>
                <a:srgbClr val="F8B322"/>
              </a:buClr>
              <a:buSzPts val="3600"/>
              <a:buNone/>
            </a:pPr>
            <a:r>
              <a:rPr lang="sv-SE" sz="2800">
                <a:solidFill>
                  <a:srgbClr val="F8B322"/>
                </a:solidFill>
              </a:rPr>
              <a:t>   </a:t>
            </a:r>
            <a:endParaRPr sz="3600">
              <a:solidFill>
                <a:srgbClr val="F8B322"/>
              </a:solidFill>
            </a:endParaRPr>
          </a:p>
          <a:p>
            <a:pPr indent="-228600" lvl="0" marL="457200" marR="0" rtl="0" algn="l">
              <a:lnSpc>
                <a:spcPct val="100000"/>
              </a:lnSpc>
              <a:spcBef>
                <a:spcPts val="0"/>
              </a:spcBef>
              <a:spcAft>
                <a:spcPts val="0"/>
              </a:spcAft>
              <a:buClr>
                <a:srgbClr val="F8B322"/>
              </a:buClr>
              <a:buSzPts val="3600"/>
              <a:buNone/>
            </a:pPr>
            <a:r>
              <a:t/>
            </a:r>
            <a:endParaRPr sz="3600">
              <a:solidFill>
                <a:srgbClr val="F8B32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11"/>
          <p:cNvSpPr txBox="1"/>
          <p:nvPr/>
        </p:nvSpPr>
        <p:spPr>
          <a:xfrm>
            <a:off x="8140700" y="7175500"/>
            <a:ext cx="1689000" cy="22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1" name="Google Shape;281;p11"/>
          <p:cNvSpPr txBox="1"/>
          <p:nvPr>
            <p:ph idx="4294967295" type="title"/>
          </p:nvPr>
        </p:nvSpPr>
        <p:spPr>
          <a:xfrm>
            <a:off x="503237" y="346075"/>
            <a:ext cx="9069300" cy="1173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SzPts val="1400"/>
              <a:buNone/>
            </a:pPr>
            <a:r>
              <a:rPr lang="sv-SE"/>
              <a:t>Nackdelar BDD</a:t>
            </a:r>
            <a:endParaRPr sz="4400">
              <a:solidFill>
                <a:srgbClr val="F8B322"/>
              </a:solidFill>
              <a:latin typeface="Arial Black"/>
              <a:ea typeface="Arial Black"/>
              <a:cs typeface="Arial Black"/>
              <a:sym typeface="Arial Black"/>
            </a:endParaRPr>
          </a:p>
        </p:txBody>
      </p:sp>
      <p:sp>
        <p:nvSpPr>
          <p:cNvPr id="282" name="Google Shape;282;p11"/>
          <p:cNvSpPr txBox="1"/>
          <p:nvPr>
            <p:ph idx="4294967295" type="body"/>
          </p:nvPr>
        </p:nvSpPr>
        <p:spPr>
          <a:xfrm>
            <a:off x="501650" y="1477962"/>
            <a:ext cx="9069300" cy="4987800"/>
          </a:xfrm>
          <a:prstGeom prst="rect">
            <a:avLst/>
          </a:prstGeom>
          <a:noFill/>
          <a:ln>
            <a:noFill/>
          </a:ln>
        </p:spPr>
        <p:txBody>
          <a:bodyPr anchorCtr="0" anchor="t" bIns="0" lIns="0" spcFirstLastPara="1" rIns="0" wrap="square" tIns="0">
            <a:noAutofit/>
          </a:bodyPr>
          <a:lstStyle/>
          <a:p>
            <a:pPr indent="-571500" lvl="0" marL="571500" rtl="0" algn="l">
              <a:lnSpc>
                <a:spcPct val="100000"/>
              </a:lnSpc>
              <a:spcBef>
                <a:spcPts val="0"/>
              </a:spcBef>
              <a:spcAft>
                <a:spcPts val="0"/>
              </a:spcAft>
              <a:buClr>
                <a:srgbClr val="F8B322"/>
              </a:buClr>
              <a:buSzPts val="3600"/>
              <a:buChar char="●"/>
            </a:pPr>
            <a:r>
              <a:rPr lang="sv-SE" sz="2800">
                <a:solidFill>
                  <a:schemeClr val="lt1"/>
                </a:solidFill>
              </a:rPr>
              <a:t>Kräver business engagemang och samarbete. </a:t>
            </a:r>
            <a:endParaRPr sz="2800">
              <a:solidFill>
                <a:schemeClr val="lt1"/>
              </a:solidFill>
            </a:endParaRPr>
          </a:p>
          <a:p>
            <a:pPr indent="-571500" lvl="0" marL="571500" rtl="0" algn="l">
              <a:lnSpc>
                <a:spcPct val="100000"/>
              </a:lnSpc>
              <a:spcBef>
                <a:spcPts val="0"/>
              </a:spcBef>
              <a:spcAft>
                <a:spcPts val="0"/>
              </a:spcAft>
              <a:buClr>
                <a:srgbClr val="F8B322"/>
              </a:buClr>
              <a:buSzPts val="3600"/>
              <a:buChar char="●"/>
            </a:pPr>
            <a:r>
              <a:rPr lang="sv-SE" sz="2800">
                <a:solidFill>
                  <a:schemeClr val="lt1"/>
                </a:solidFill>
              </a:rPr>
              <a:t>Fungerar bäst i Agila sammanhang.</a:t>
            </a:r>
            <a:endParaRPr sz="2800">
              <a:solidFill>
                <a:schemeClr val="lt1"/>
              </a:solidFill>
            </a:endParaRPr>
          </a:p>
          <a:p>
            <a:pPr indent="-571500" lvl="0" marL="571500" rtl="0" algn="l">
              <a:lnSpc>
                <a:spcPct val="100000"/>
              </a:lnSpc>
              <a:spcBef>
                <a:spcPts val="0"/>
              </a:spcBef>
              <a:spcAft>
                <a:spcPts val="0"/>
              </a:spcAft>
              <a:buClr>
                <a:srgbClr val="F8B322"/>
              </a:buClr>
              <a:buSzPts val="3600"/>
              <a:buChar char="●"/>
            </a:pPr>
            <a:r>
              <a:rPr lang="sv-SE" sz="2800">
                <a:solidFill>
                  <a:schemeClr val="lt1"/>
                </a:solidFill>
              </a:rPr>
              <a:t>Fungerar inte när man jobbar i silos.</a:t>
            </a:r>
            <a:endParaRPr sz="2800">
              <a:solidFill>
                <a:schemeClr val="lt1"/>
              </a:solidFill>
            </a:endParaRPr>
          </a:p>
          <a:p>
            <a:pPr indent="-571500" lvl="0" marL="571500" rtl="0" algn="l">
              <a:lnSpc>
                <a:spcPct val="100000"/>
              </a:lnSpc>
              <a:spcBef>
                <a:spcPts val="0"/>
              </a:spcBef>
              <a:spcAft>
                <a:spcPts val="0"/>
              </a:spcAft>
              <a:buClr>
                <a:srgbClr val="F8B322"/>
              </a:buClr>
              <a:buSzPts val="3600"/>
              <a:buChar char="●"/>
            </a:pPr>
            <a:r>
              <a:rPr lang="sv-SE" sz="2800">
                <a:solidFill>
                  <a:schemeClr val="lt1"/>
                </a:solidFill>
              </a:rPr>
              <a:t>Dåligt skrivna test kan leda till höga kostnader för att ta hand om testen.</a:t>
            </a:r>
            <a:endParaRPr/>
          </a:p>
          <a:p>
            <a:pPr indent="-571500" lvl="0" marL="571500" rtl="0" algn="l">
              <a:lnSpc>
                <a:spcPct val="100000"/>
              </a:lnSpc>
              <a:spcBef>
                <a:spcPts val="0"/>
              </a:spcBef>
              <a:spcAft>
                <a:spcPts val="0"/>
              </a:spcAft>
              <a:buClr>
                <a:srgbClr val="F8B322"/>
              </a:buClr>
              <a:buSzPts val="3600"/>
              <a:buChar char="●"/>
            </a:pPr>
            <a:r>
              <a:rPr lang="sv-SE" sz="2800">
                <a:solidFill>
                  <a:schemeClr val="lt1"/>
                </a:solidFill>
              </a:rPr>
              <a:t>Svårt att få med utvecklare, testare och Business att delta i “The Three Amigos” möten. </a:t>
            </a:r>
            <a:endParaRPr sz="2800">
              <a:solidFill>
                <a:schemeClr val="lt1"/>
              </a:solidFill>
            </a:endParaRPr>
          </a:p>
          <a:p>
            <a:pPr indent="0" lvl="0" marL="0" rtl="0" algn="l">
              <a:lnSpc>
                <a:spcPct val="100000"/>
              </a:lnSpc>
              <a:spcBef>
                <a:spcPts val="0"/>
              </a:spcBef>
              <a:spcAft>
                <a:spcPts val="0"/>
              </a:spcAft>
              <a:buClr>
                <a:srgbClr val="F8B322"/>
              </a:buClr>
              <a:buSzPts val="3600"/>
              <a:buNone/>
            </a:pPr>
            <a:r>
              <a:t/>
            </a:r>
            <a:endParaRPr sz="3600">
              <a:solidFill>
                <a:srgbClr val="F8B322"/>
              </a:solidFill>
            </a:endParaRPr>
          </a:p>
          <a:p>
            <a:pPr indent="-228600" lvl="0" marL="457200" marR="0" rtl="0" algn="l">
              <a:lnSpc>
                <a:spcPct val="100000"/>
              </a:lnSpc>
              <a:spcBef>
                <a:spcPts val="0"/>
              </a:spcBef>
              <a:spcAft>
                <a:spcPts val="0"/>
              </a:spcAft>
              <a:buClr>
                <a:srgbClr val="F8B322"/>
              </a:buClr>
              <a:buSzPts val="3600"/>
              <a:buNone/>
            </a:pPr>
            <a:r>
              <a:t/>
            </a:r>
            <a:endParaRPr sz="3600">
              <a:solidFill>
                <a:srgbClr val="F8B32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12"/>
          <p:cNvSpPr txBox="1"/>
          <p:nvPr/>
        </p:nvSpPr>
        <p:spPr>
          <a:xfrm>
            <a:off x="8140700" y="7175500"/>
            <a:ext cx="1689000" cy="22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 name="Google Shape;288;p12"/>
          <p:cNvSpPr txBox="1"/>
          <p:nvPr>
            <p:ph idx="4294967295" type="title"/>
          </p:nvPr>
        </p:nvSpPr>
        <p:spPr>
          <a:xfrm>
            <a:off x="503237" y="346075"/>
            <a:ext cx="9069300" cy="1173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SzPts val="1400"/>
              <a:buNone/>
            </a:pPr>
            <a:r>
              <a:rPr lang="sv-SE"/>
              <a:t>Summering</a:t>
            </a:r>
            <a:endParaRPr sz="4400">
              <a:solidFill>
                <a:srgbClr val="F8B322"/>
              </a:solidFill>
              <a:latin typeface="Arial Black"/>
              <a:ea typeface="Arial Black"/>
              <a:cs typeface="Arial Black"/>
              <a:sym typeface="Arial Black"/>
            </a:endParaRPr>
          </a:p>
        </p:txBody>
      </p:sp>
      <p:sp>
        <p:nvSpPr>
          <p:cNvPr id="289" name="Google Shape;289;p12"/>
          <p:cNvSpPr txBox="1"/>
          <p:nvPr>
            <p:ph idx="4294967295" type="body"/>
          </p:nvPr>
        </p:nvSpPr>
        <p:spPr>
          <a:xfrm>
            <a:off x="501650" y="1477962"/>
            <a:ext cx="9069300" cy="49878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810"/>
              <a:buNone/>
            </a:pPr>
            <a:r>
              <a:t/>
            </a:r>
            <a:endParaRPr>
              <a:solidFill>
                <a:srgbClr val="F8B322"/>
              </a:solidFill>
            </a:endParaRPr>
          </a:p>
          <a:p>
            <a:pPr indent="-457200" lvl="0" marL="457200" rtl="0" algn="l">
              <a:lnSpc>
                <a:spcPct val="100000"/>
              </a:lnSpc>
              <a:spcBef>
                <a:spcPts val="0"/>
              </a:spcBef>
              <a:spcAft>
                <a:spcPts val="0"/>
              </a:spcAft>
              <a:buClr>
                <a:srgbClr val="F8B322"/>
              </a:buClr>
              <a:buSzPts val="3600"/>
              <a:buChar char="●"/>
            </a:pPr>
            <a:r>
              <a:rPr lang="sv-SE" sz="2800">
                <a:solidFill>
                  <a:schemeClr val="lt1"/>
                </a:solidFill>
              </a:rPr>
              <a:t>Målet med BDD är att säkerställa att alla har en klar bild av vad ett projekt försöker leverera och vad det underliggande affärsmålet med projektet är. Detta möjliggör att applikationen möter sina mål. </a:t>
            </a:r>
            <a:endParaRPr/>
          </a:p>
          <a:p>
            <a:pPr indent="-228600" lvl="0" marL="457200" rtl="0" algn="l">
              <a:lnSpc>
                <a:spcPct val="100000"/>
              </a:lnSpc>
              <a:spcBef>
                <a:spcPts val="0"/>
              </a:spcBef>
              <a:spcAft>
                <a:spcPts val="0"/>
              </a:spcAft>
              <a:buClr>
                <a:srgbClr val="F8B322"/>
              </a:buClr>
              <a:buSzPts val="3600"/>
              <a:buNone/>
            </a:pPr>
            <a:r>
              <a:t/>
            </a:r>
            <a:endParaRPr sz="2800">
              <a:solidFill>
                <a:schemeClr val="lt1"/>
              </a:solidFill>
            </a:endParaRPr>
          </a:p>
          <a:p>
            <a:pPr indent="-457200" lvl="0" marL="457200" rtl="0" algn="l">
              <a:lnSpc>
                <a:spcPct val="100000"/>
              </a:lnSpc>
              <a:spcBef>
                <a:spcPts val="0"/>
              </a:spcBef>
              <a:spcAft>
                <a:spcPts val="0"/>
              </a:spcAft>
              <a:buClr>
                <a:srgbClr val="F8B322"/>
              </a:buClr>
              <a:buSzPts val="3600"/>
              <a:buChar char="●"/>
            </a:pPr>
            <a:r>
              <a:rPr lang="sv-SE" sz="2800">
                <a:solidFill>
                  <a:schemeClr val="lt1"/>
                </a:solidFill>
              </a:rPr>
              <a:t>BDD är att man använder exempel för att prata igenom hur applikationen beter sig... Och har konversationen om dessa exempel.</a:t>
            </a:r>
            <a:endParaRPr/>
          </a:p>
          <a:p>
            <a:pPr indent="-228600" lvl="0" marL="457200" rtl="0" algn="l">
              <a:lnSpc>
                <a:spcPct val="100000"/>
              </a:lnSpc>
              <a:spcBef>
                <a:spcPts val="0"/>
              </a:spcBef>
              <a:spcAft>
                <a:spcPts val="0"/>
              </a:spcAft>
              <a:buClr>
                <a:srgbClr val="F8B322"/>
              </a:buClr>
              <a:buSzPts val="3600"/>
              <a:buNone/>
            </a:pPr>
            <a:r>
              <a:t/>
            </a:r>
            <a:endParaRPr>
              <a:solidFill>
                <a:srgbClr val="F8B322"/>
              </a:solidFill>
            </a:endParaRPr>
          </a:p>
          <a:p>
            <a:pPr indent="-228600" lvl="0" marL="457200" rtl="0" algn="l">
              <a:lnSpc>
                <a:spcPct val="100000"/>
              </a:lnSpc>
              <a:spcBef>
                <a:spcPts val="0"/>
              </a:spcBef>
              <a:spcAft>
                <a:spcPts val="0"/>
              </a:spcAft>
              <a:buClr>
                <a:srgbClr val="F8B322"/>
              </a:buClr>
              <a:buSzPts val="3600"/>
              <a:buNone/>
            </a:pPr>
            <a:r>
              <a:t/>
            </a:r>
            <a:endParaRPr>
              <a:solidFill>
                <a:srgbClr val="F8B322"/>
              </a:solidFill>
            </a:endParaRPr>
          </a:p>
          <a:p>
            <a:pPr indent="-228600" lvl="0" marL="457200" rtl="0" algn="l">
              <a:lnSpc>
                <a:spcPct val="100000"/>
              </a:lnSpc>
              <a:spcBef>
                <a:spcPts val="0"/>
              </a:spcBef>
              <a:spcAft>
                <a:spcPts val="0"/>
              </a:spcAft>
              <a:buClr>
                <a:srgbClr val="F8B322"/>
              </a:buClr>
              <a:buSzPts val="3600"/>
              <a:buNone/>
            </a:pPr>
            <a:r>
              <a:t/>
            </a:r>
            <a:endParaRPr>
              <a:solidFill>
                <a:srgbClr val="F8B322"/>
              </a:solidFill>
            </a:endParaRPr>
          </a:p>
          <a:p>
            <a:pPr indent="-228600" lvl="0" marL="457200" rtl="0" algn="l">
              <a:lnSpc>
                <a:spcPct val="100000"/>
              </a:lnSpc>
              <a:spcBef>
                <a:spcPts val="0"/>
              </a:spcBef>
              <a:spcAft>
                <a:spcPts val="0"/>
              </a:spcAft>
              <a:buClr>
                <a:srgbClr val="F8B322"/>
              </a:buClr>
              <a:buSzPts val="3600"/>
              <a:buNone/>
            </a:pPr>
            <a:r>
              <a:t/>
            </a:r>
            <a:endParaRPr>
              <a:solidFill>
                <a:srgbClr val="F8B322"/>
              </a:solidFill>
            </a:endParaRPr>
          </a:p>
          <a:p>
            <a:pPr indent="0" lvl="0" marL="0" rtl="0" algn="l">
              <a:lnSpc>
                <a:spcPct val="100000"/>
              </a:lnSpc>
              <a:spcBef>
                <a:spcPts val="0"/>
              </a:spcBef>
              <a:spcAft>
                <a:spcPts val="0"/>
              </a:spcAft>
              <a:buClr>
                <a:srgbClr val="F8B322"/>
              </a:buClr>
              <a:buSzPts val="3600"/>
              <a:buNone/>
            </a:pPr>
            <a:r>
              <a:t/>
            </a:r>
            <a:endParaRPr>
              <a:solidFill>
                <a:srgbClr val="F8B32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13"/>
          <p:cNvSpPr txBox="1"/>
          <p:nvPr/>
        </p:nvSpPr>
        <p:spPr>
          <a:xfrm>
            <a:off x="8140700" y="7175500"/>
            <a:ext cx="1689000" cy="22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5" name="Google Shape;295;p13"/>
          <p:cNvSpPr txBox="1"/>
          <p:nvPr>
            <p:ph idx="4294967295" type="title"/>
          </p:nvPr>
        </p:nvSpPr>
        <p:spPr>
          <a:xfrm>
            <a:off x="503237" y="346075"/>
            <a:ext cx="9069300" cy="1173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SzPts val="1400"/>
              <a:buNone/>
            </a:pPr>
            <a:r>
              <a:t/>
            </a:r>
            <a:endParaRPr sz="4400">
              <a:solidFill>
                <a:srgbClr val="F8B322"/>
              </a:solidFill>
              <a:latin typeface="Arial Black"/>
              <a:ea typeface="Arial Black"/>
              <a:cs typeface="Arial Black"/>
              <a:sym typeface="Arial Black"/>
            </a:endParaRPr>
          </a:p>
        </p:txBody>
      </p:sp>
      <p:sp>
        <p:nvSpPr>
          <p:cNvPr id="296" name="Google Shape;296;p13"/>
          <p:cNvSpPr txBox="1"/>
          <p:nvPr>
            <p:ph idx="4294967295" type="body"/>
          </p:nvPr>
        </p:nvSpPr>
        <p:spPr>
          <a:xfrm>
            <a:off x="501650" y="1477962"/>
            <a:ext cx="9069300" cy="4987800"/>
          </a:xfrm>
          <a:prstGeom prst="rect">
            <a:avLst/>
          </a:prstGeom>
          <a:noFill/>
          <a:ln>
            <a:noFill/>
          </a:ln>
        </p:spPr>
        <p:txBody>
          <a:bodyPr anchorCtr="0" anchor="t" bIns="0" lIns="0" spcFirstLastPara="1" rIns="0" wrap="square" tIns="0">
            <a:noAutofit/>
          </a:bodyPr>
          <a:lstStyle/>
          <a:p>
            <a:pPr indent="-291465" lvl="0" marL="342900" marR="0" rtl="0" algn="ctr">
              <a:lnSpc>
                <a:spcPct val="100000"/>
              </a:lnSpc>
              <a:spcBef>
                <a:spcPts val="0"/>
              </a:spcBef>
              <a:spcAft>
                <a:spcPts val="0"/>
              </a:spcAft>
              <a:buClr>
                <a:srgbClr val="FFFFFF"/>
              </a:buClr>
              <a:buSzPts val="810"/>
              <a:buFont typeface="Noto Sans Symbols"/>
              <a:buNone/>
            </a:pPr>
            <a:r>
              <a:t/>
            </a:r>
            <a:endParaRPr sz="6000">
              <a:solidFill>
                <a:srgbClr val="F8B322"/>
              </a:solidFill>
            </a:endParaRPr>
          </a:p>
          <a:p>
            <a:pPr indent="-291465" lvl="0" marL="342900" marR="0" rtl="0" algn="ctr">
              <a:lnSpc>
                <a:spcPct val="100000"/>
              </a:lnSpc>
              <a:spcBef>
                <a:spcPts val="0"/>
              </a:spcBef>
              <a:spcAft>
                <a:spcPts val="0"/>
              </a:spcAft>
              <a:buClr>
                <a:srgbClr val="FFFFFF"/>
              </a:buClr>
              <a:buSzPts val="810"/>
              <a:buFont typeface="Noto Sans Symbols"/>
              <a:buNone/>
            </a:pPr>
            <a:r>
              <a:rPr lang="sv-SE" sz="7200">
                <a:solidFill>
                  <a:srgbClr val="F8B322"/>
                </a:solidFill>
              </a:rPr>
              <a:t>Frågor?</a:t>
            </a:r>
            <a:endParaRPr sz="7200">
              <a:solidFill>
                <a:srgbClr val="F8B322"/>
              </a:solidFill>
            </a:endParaRPr>
          </a:p>
        </p:txBody>
      </p:sp>
      <p:sp>
        <p:nvSpPr>
          <p:cNvPr id="297" name="Google Shape;297;p13"/>
          <p:cNvSpPr/>
          <p:nvPr/>
        </p:nvSpPr>
        <p:spPr>
          <a:xfrm>
            <a:off x="908324" y="1196846"/>
            <a:ext cx="2651760" cy="1632625"/>
          </a:xfrm>
          <a:prstGeom prst="cloud">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sv-SE" sz="1400" u="none" cap="none" strike="noStrike">
                <a:solidFill>
                  <a:schemeClr val="dk1"/>
                </a:solidFill>
                <a:latin typeface="Arial"/>
                <a:ea typeface="Arial"/>
                <a:cs typeface="Arial"/>
                <a:sym typeface="Arial"/>
              </a:rPr>
              <a:t>Ska man använda BDD eller finns det bättre Agila processer?</a:t>
            </a:r>
            <a:endParaRPr b="1" i="0" sz="1400" u="none" cap="none" strike="noStrike">
              <a:solidFill>
                <a:schemeClr val="dk1"/>
              </a:solidFill>
              <a:latin typeface="Arial"/>
              <a:ea typeface="Arial"/>
              <a:cs typeface="Arial"/>
              <a:sym typeface="Arial"/>
            </a:endParaRPr>
          </a:p>
        </p:txBody>
      </p:sp>
      <p:sp>
        <p:nvSpPr>
          <p:cNvPr id="298" name="Google Shape;298;p13"/>
          <p:cNvSpPr/>
          <p:nvPr/>
        </p:nvSpPr>
        <p:spPr>
          <a:xfrm>
            <a:off x="3402725" y="4520150"/>
            <a:ext cx="2820852" cy="1310364"/>
          </a:xfrm>
          <a:prstGeom prst="cloud">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sv-SE" sz="1400" u="none" cap="none" strike="noStrike">
                <a:solidFill>
                  <a:schemeClr val="dk1"/>
                </a:solidFill>
                <a:latin typeface="Arial"/>
                <a:ea typeface="Arial"/>
                <a:cs typeface="Arial"/>
                <a:sym typeface="Arial"/>
              </a:rPr>
              <a:t>Löser BDD </a:t>
            </a:r>
            <a:r>
              <a:rPr b="1" lang="sv-SE">
                <a:solidFill>
                  <a:schemeClr val="dk1"/>
                </a:solidFill>
              </a:rPr>
              <a:t>kommunikationen</a:t>
            </a:r>
            <a:r>
              <a:rPr b="1" i="0" lang="sv-SE" sz="1400" u="none" cap="none" strike="noStrike">
                <a:solidFill>
                  <a:schemeClr val="dk1"/>
                </a:solidFill>
                <a:latin typeface="Arial"/>
                <a:ea typeface="Arial"/>
                <a:cs typeface="Arial"/>
                <a:sym typeface="Arial"/>
              </a:rPr>
              <a:t> för ett Agilt team?</a:t>
            </a:r>
            <a:endParaRPr b="1" i="0" sz="1400" u="none" cap="none" strike="noStrike">
              <a:solidFill>
                <a:schemeClr val="dk1"/>
              </a:solidFill>
              <a:latin typeface="Arial"/>
              <a:ea typeface="Arial"/>
              <a:cs typeface="Arial"/>
              <a:sym typeface="Arial"/>
            </a:endParaRPr>
          </a:p>
        </p:txBody>
      </p:sp>
      <p:sp>
        <p:nvSpPr>
          <p:cNvPr id="299" name="Google Shape;299;p13"/>
          <p:cNvSpPr/>
          <p:nvPr/>
        </p:nvSpPr>
        <p:spPr>
          <a:xfrm>
            <a:off x="7246556" y="2438461"/>
            <a:ext cx="2325188" cy="1162594"/>
          </a:xfrm>
          <a:prstGeom prst="cloud">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sv-SE" sz="1400" u="none" cap="none" strike="noStrike">
                <a:solidFill>
                  <a:schemeClr val="dk1"/>
                </a:solidFill>
                <a:latin typeface="Arial"/>
                <a:ea typeface="Arial"/>
                <a:cs typeface="Arial"/>
                <a:sym typeface="Arial"/>
              </a:rPr>
              <a:t>Kan man använda BDD i alla proje</a:t>
            </a:r>
            <a:r>
              <a:rPr b="1" lang="sv-SE">
                <a:solidFill>
                  <a:schemeClr val="dk1"/>
                </a:solidFill>
              </a:rPr>
              <a:t>k</a:t>
            </a:r>
            <a:r>
              <a:rPr b="1" i="0" lang="sv-SE" sz="1400" u="none" cap="none" strike="noStrike">
                <a:solidFill>
                  <a:schemeClr val="dk1"/>
                </a:solidFill>
                <a:latin typeface="Arial"/>
                <a:ea typeface="Arial"/>
                <a:cs typeface="Arial"/>
                <a:sym typeface="Arial"/>
              </a:rPr>
              <a:t>t?</a:t>
            </a:r>
            <a:endParaRPr b="1" i="0" sz="14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14"/>
          <p:cNvSpPr txBox="1"/>
          <p:nvPr/>
        </p:nvSpPr>
        <p:spPr>
          <a:xfrm>
            <a:off x="8140700" y="7175500"/>
            <a:ext cx="1689000" cy="22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5" name="Google Shape;305;p14"/>
          <p:cNvSpPr txBox="1"/>
          <p:nvPr>
            <p:ph idx="4294967295" type="title"/>
          </p:nvPr>
        </p:nvSpPr>
        <p:spPr>
          <a:xfrm>
            <a:off x="503237" y="346075"/>
            <a:ext cx="9069300" cy="1173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SzPts val="1400"/>
              <a:buNone/>
            </a:pPr>
            <a:r>
              <a:t/>
            </a:r>
            <a:endParaRPr sz="4400">
              <a:solidFill>
                <a:srgbClr val="F8B322"/>
              </a:solidFill>
              <a:latin typeface="Arial Black"/>
              <a:ea typeface="Arial Black"/>
              <a:cs typeface="Arial Black"/>
              <a:sym typeface="Arial Black"/>
            </a:endParaRPr>
          </a:p>
        </p:txBody>
      </p:sp>
      <p:sp>
        <p:nvSpPr>
          <p:cNvPr id="306" name="Google Shape;306;p14"/>
          <p:cNvSpPr txBox="1"/>
          <p:nvPr>
            <p:ph idx="4294967295" type="body"/>
          </p:nvPr>
        </p:nvSpPr>
        <p:spPr>
          <a:xfrm>
            <a:off x="501650" y="1477962"/>
            <a:ext cx="9069300" cy="4987800"/>
          </a:xfrm>
          <a:prstGeom prst="rect">
            <a:avLst/>
          </a:prstGeom>
          <a:noFill/>
          <a:ln>
            <a:noFill/>
          </a:ln>
        </p:spPr>
        <p:txBody>
          <a:bodyPr anchorCtr="0" anchor="t" bIns="0" lIns="0" spcFirstLastPara="1" rIns="0" wrap="square" tIns="0">
            <a:noAutofit/>
          </a:bodyPr>
          <a:lstStyle/>
          <a:p>
            <a:pPr indent="-291465" lvl="0" marL="342900" marR="0" rtl="0" algn="ctr">
              <a:lnSpc>
                <a:spcPct val="100000"/>
              </a:lnSpc>
              <a:spcBef>
                <a:spcPts val="0"/>
              </a:spcBef>
              <a:spcAft>
                <a:spcPts val="0"/>
              </a:spcAft>
              <a:buClr>
                <a:srgbClr val="FFFFFF"/>
              </a:buClr>
              <a:buSzPts val="810"/>
              <a:buFont typeface="Noto Sans Symbols"/>
              <a:buNone/>
            </a:pPr>
            <a:r>
              <a:t/>
            </a:r>
            <a:endParaRPr sz="6000">
              <a:solidFill>
                <a:srgbClr val="F8B322"/>
              </a:solidFill>
            </a:endParaRPr>
          </a:p>
          <a:p>
            <a:pPr indent="-291465" lvl="0" marL="342900" marR="0" rtl="0" algn="ctr">
              <a:lnSpc>
                <a:spcPct val="100000"/>
              </a:lnSpc>
              <a:spcBef>
                <a:spcPts val="0"/>
              </a:spcBef>
              <a:spcAft>
                <a:spcPts val="0"/>
              </a:spcAft>
              <a:buClr>
                <a:srgbClr val="FFFFFF"/>
              </a:buClr>
              <a:buSzPts val="810"/>
              <a:buFont typeface="Noto Sans Symbols"/>
              <a:buNone/>
            </a:pPr>
            <a:r>
              <a:rPr lang="sv-SE" sz="7200">
                <a:solidFill>
                  <a:srgbClr val="F8B322"/>
                </a:solidFill>
              </a:rPr>
              <a:t>Tack!</a:t>
            </a:r>
            <a:endParaRPr sz="7200">
              <a:solidFill>
                <a:srgbClr val="F8B32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
          <p:cNvSpPr txBox="1"/>
          <p:nvPr/>
        </p:nvSpPr>
        <p:spPr>
          <a:xfrm>
            <a:off x="8140700" y="7175500"/>
            <a:ext cx="1689100" cy="22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0" name="Google Shape;140;p2"/>
          <p:cNvSpPr txBox="1"/>
          <p:nvPr>
            <p:ph idx="4294967295" type="title"/>
          </p:nvPr>
        </p:nvSpPr>
        <p:spPr>
          <a:xfrm>
            <a:off x="503237" y="346075"/>
            <a:ext cx="9069387" cy="117316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SzPts val="1400"/>
              <a:buNone/>
            </a:pPr>
            <a:r>
              <a:rPr lang="sv-SE"/>
              <a:t>Jag som testare</a:t>
            </a:r>
            <a:endParaRPr sz="4400">
              <a:solidFill>
                <a:srgbClr val="F8B322"/>
              </a:solidFill>
              <a:latin typeface="Arial Black"/>
              <a:ea typeface="Arial Black"/>
              <a:cs typeface="Arial Black"/>
              <a:sym typeface="Arial Black"/>
            </a:endParaRPr>
          </a:p>
        </p:txBody>
      </p:sp>
      <p:sp>
        <p:nvSpPr>
          <p:cNvPr id="141" name="Google Shape;141;p2"/>
          <p:cNvSpPr txBox="1"/>
          <p:nvPr>
            <p:ph idx="4294967295" type="body"/>
          </p:nvPr>
        </p:nvSpPr>
        <p:spPr>
          <a:xfrm>
            <a:off x="501650" y="1477962"/>
            <a:ext cx="9069387" cy="49879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F8B322"/>
              </a:buClr>
              <a:buSzPts val="3600"/>
              <a:buNone/>
            </a:pPr>
            <a:r>
              <a:rPr lang="sv-SE">
                <a:solidFill>
                  <a:srgbClr val="F8B322"/>
                </a:solidFill>
              </a:rPr>
              <a:t> </a:t>
            </a:r>
            <a:br>
              <a:rPr lang="sv-SE">
                <a:solidFill>
                  <a:srgbClr val="F8B322"/>
                </a:solidFill>
              </a:rPr>
            </a:br>
            <a:endParaRPr>
              <a:solidFill>
                <a:srgbClr val="F8B322"/>
              </a:solidFill>
            </a:endParaRPr>
          </a:p>
          <a:p>
            <a:pPr indent="-291465" lvl="0" marL="342900" marR="0" rtl="0" algn="l">
              <a:lnSpc>
                <a:spcPct val="100000"/>
              </a:lnSpc>
              <a:spcBef>
                <a:spcPts val="0"/>
              </a:spcBef>
              <a:spcAft>
                <a:spcPts val="0"/>
              </a:spcAft>
              <a:buClr>
                <a:srgbClr val="FFFFFF"/>
              </a:buClr>
              <a:buSzPts val="810"/>
              <a:buFont typeface="Noto Sans Symbols"/>
              <a:buNone/>
            </a:pPr>
            <a:r>
              <a:t/>
            </a:r>
            <a:endParaRPr sz="1800">
              <a:solidFill>
                <a:schemeClr val="dk1"/>
              </a:solidFill>
              <a:latin typeface="Arial"/>
              <a:ea typeface="Arial"/>
              <a:cs typeface="Arial"/>
              <a:sym typeface="Arial"/>
            </a:endParaRPr>
          </a:p>
        </p:txBody>
      </p:sp>
      <p:pic>
        <p:nvPicPr>
          <p:cNvPr id="142" name="Google Shape;142;p2"/>
          <p:cNvPicPr preferRelativeResize="0"/>
          <p:nvPr/>
        </p:nvPicPr>
        <p:blipFill rotWithShape="1">
          <a:blip r:embed="rId3">
            <a:alphaModFix/>
          </a:blip>
          <a:srcRect b="0" l="0" r="0" t="0"/>
          <a:stretch/>
        </p:blipFill>
        <p:spPr>
          <a:xfrm>
            <a:off x="735194" y="2103119"/>
            <a:ext cx="4038327" cy="3030584"/>
          </a:xfrm>
          <a:prstGeom prst="rect">
            <a:avLst/>
          </a:prstGeom>
          <a:noFill/>
          <a:ln>
            <a:noFill/>
          </a:ln>
          <a:effectLst>
            <a:outerShdw blurRad="50800" rotWithShape="0" algn="tl" dir="2700000" dist="38100">
              <a:srgbClr val="000000">
                <a:alpha val="40000"/>
              </a:srgbClr>
            </a:outerShdw>
          </a:effectLst>
        </p:spPr>
      </p:pic>
      <p:pic>
        <p:nvPicPr>
          <p:cNvPr id="143" name="Google Shape;143;p2"/>
          <p:cNvPicPr preferRelativeResize="0"/>
          <p:nvPr/>
        </p:nvPicPr>
        <p:blipFill rotWithShape="1">
          <a:blip r:embed="rId4">
            <a:alphaModFix/>
          </a:blip>
          <a:srcRect b="0" l="0" r="0" t="0"/>
          <a:stretch/>
        </p:blipFill>
        <p:spPr>
          <a:xfrm>
            <a:off x="6174459" y="2651124"/>
            <a:ext cx="1481145" cy="18536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3"/>
          <p:cNvSpPr txBox="1"/>
          <p:nvPr/>
        </p:nvSpPr>
        <p:spPr>
          <a:xfrm>
            <a:off x="8140700" y="7175500"/>
            <a:ext cx="1689100" cy="22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p3"/>
          <p:cNvSpPr txBox="1"/>
          <p:nvPr>
            <p:ph idx="4294967295" type="title"/>
          </p:nvPr>
        </p:nvSpPr>
        <p:spPr>
          <a:xfrm>
            <a:off x="503237" y="346075"/>
            <a:ext cx="9069387" cy="117316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SzPts val="1400"/>
              <a:buNone/>
            </a:pPr>
            <a:r>
              <a:rPr lang="sv-SE"/>
              <a:t>Bakgrund till BDD</a:t>
            </a:r>
            <a:endParaRPr sz="4400">
              <a:solidFill>
                <a:srgbClr val="F8B322"/>
              </a:solidFill>
              <a:latin typeface="Arial Black"/>
              <a:ea typeface="Arial Black"/>
              <a:cs typeface="Arial Black"/>
              <a:sym typeface="Arial Black"/>
            </a:endParaRPr>
          </a:p>
        </p:txBody>
      </p:sp>
      <p:sp>
        <p:nvSpPr>
          <p:cNvPr id="150" name="Google Shape;150;p3"/>
          <p:cNvSpPr txBox="1"/>
          <p:nvPr>
            <p:ph idx="4294967295" type="body"/>
          </p:nvPr>
        </p:nvSpPr>
        <p:spPr>
          <a:xfrm>
            <a:off x="501650" y="1477962"/>
            <a:ext cx="9069387" cy="4987925"/>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810"/>
              <a:buNone/>
            </a:pPr>
            <a:r>
              <a:t/>
            </a:r>
            <a:endParaRPr>
              <a:solidFill>
                <a:srgbClr val="F8B322"/>
              </a:solidFill>
            </a:endParaRPr>
          </a:p>
          <a:p>
            <a:pPr indent="0" lvl="0" marL="457200" rtl="0" algn="l">
              <a:lnSpc>
                <a:spcPct val="100000"/>
              </a:lnSpc>
              <a:spcBef>
                <a:spcPts val="0"/>
              </a:spcBef>
              <a:spcAft>
                <a:spcPts val="0"/>
              </a:spcAft>
              <a:buSzPts val="810"/>
              <a:buNone/>
            </a:pPr>
            <a:r>
              <a:t/>
            </a:r>
            <a:endParaRPr>
              <a:solidFill>
                <a:srgbClr val="F8B322"/>
              </a:solidFill>
            </a:endParaRPr>
          </a:p>
          <a:p>
            <a:pPr indent="0" lvl="0" marL="457200" rtl="0" algn="l">
              <a:lnSpc>
                <a:spcPct val="100000"/>
              </a:lnSpc>
              <a:spcBef>
                <a:spcPts val="0"/>
              </a:spcBef>
              <a:spcAft>
                <a:spcPts val="0"/>
              </a:spcAft>
              <a:buSzPts val="810"/>
              <a:buNone/>
            </a:pPr>
            <a:r>
              <a:t/>
            </a:r>
            <a:endParaRPr>
              <a:solidFill>
                <a:srgbClr val="F8B322"/>
              </a:solidFill>
            </a:endParaRPr>
          </a:p>
          <a:p>
            <a:pPr indent="-457200" lvl="0" marL="457200" rtl="0" algn="l">
              <a:lnSpc>
                <a:spcPct val="100000"/>
              </a:lnSpc>
              <a:spcBef>
                <a:spcPts val="0"/>
              </a:spcBef>
              <a:spcAft>
                <a:spcPts val="0"/>
              </a:spcAft>
              <a:buClr>
                <a:srgbClr val="F8B322"/>
              </a:buClr>
              <a:buSzPts val="3600"/>
              <a:buChar char="●"/>
            </a:pPr>
            <a:r>
              <a:rPr lang="sv-SE" sz="2800">
                <a:solidFill>
                  <a:schemeClr val="lt1"/>
                </a:solidFill>
              </a:rPr>
              <a:t>BDD – Behaviour-Driven Development</a:t>
            </a:r>
            <a:endParaRPr sz="2800">
              <a:solidFill>
                <a:schemeClr val="lt1"/>
              </a:solidFill>
            </a:endParaRPr>
          </a:p>
          <a:p>
            <a:pPr indent="-457200" lvl="0" marL="457200" rtl="0" algn="l">
              <a:lnSpc>
                <a:spcPct val="100000"/>
              </a:lnSpc>
              <a:spcBef>
                <a:spcPts val="0"/>
              </a:spcBef>
              <a:spcAft>
                <a:spcPts val="0"/>
              </a:spcAft>
              <a:buClr>
                <a:srgbClr val="F8B322"/>
              </a:buClr>
              <a:buSzPts val="3600"/>
              <a:buChar char="●"/>
            </a:pPr>
            <a:r>
              <a:rPr lang="sv-SE" sz="2800">
                <a:solidFill>
                  <a:schemeClr val="lt1"/>
                </a:solidFill>
              </a:rPr>
              <a:t>Skapades i  början av 2000 talet av Dan North.</a:t>
            </a:r>
            <a:endParaRPr/>
          </a:p>
          <a:p>
            <a:pPr indent="-457200" lvl="0" marL="457200" rtl="0" algn="l">
              <a:lnSpc>
                <a:spcPct val="100000"/>
              </a:lnSpc>
              <a:spcBef>
                <a:spcPts val="0"/>
              </a:spcBef>
              <a:spcAft>
                <a:spcPts val="0"/>
              </a:spcAft>
              <a:buClr>
                <a:srgbClr val="F8B322"/>
              </a:buClr>
              <a:buSzPts val="3600"/>
              <a:buChar char="●"/>
            </a:pPr>
            <a:r>
              <a:rPr lang="sv-SE" sz="2800">
                <a:solidFill>
                  <a:schemeClr val="lt1"/>
                </a:solidFill>
              </a:rPr>
              <a:t>Dan North skapade den utifrån TDD. </a:t>
            </a:r>
            <a:endParaRPr/>
          </a:p>
          <a:p>
            <a:pPr indent="-457200" lvl="0" marL="457200" rtl="0" algn="l">
              <a:lnSpc>
                <a:spcPct val="100000"/>
              </a:lnSpc>
              <a:spcBef>
                <a:spcPts val="0"/>
              </a:spcBef>
              <a:spcAft>
                <a:spcPts val="0"/>
              </a:spcAft>
              <a:buClr>
                <a:srgbClr val="F8B322"/>
              </a:buClr>
              <a:buSzPts val="3600"/>
              <a:buChar char="●"/>
            </a:pPr>
            <a:r>
              <a:rPr lang="sv-SE" sz="2800">
                <a:solidFill>
                  <a:schemeClr val="lt1"/>
                </a:solidFill>
              </a:rPr>
              <a:t>TDD – Test Driven Development  skapades av Kent Beck.</a:t>
            </a:r>
            <a:endParaRPr/>
          </a:p>
          <a:p>
            <a:pPr indent="0" lvl="0" marL="0" rtl="0" algn="l">
              <a:lnSpc>
                <a:spcPct val="100000"/>
              </a:lnSpc>
              <a:spcBef>
                <a:spcPts val="0"/>
              </a:spcBef>
              <a:spcAft>
                <a:spcPts val="0"/>
              </a:spcAft>
              <a:buClr>
                <a:srgbClr val="F8B322"/>
              </a:buClr>
              <a:buSzPts val="3600"/>
              <a:buNone/>
            </a:pPr>
            <a:r>
              <a:t/>
            </a:r>
            <a:endParaRPr>
              <a:solidFill>
                <a:srgbClr val="F8B322"/>
              </a:solidFill>
            </a:endParaRPr>
          </a:p>
          <a:p>
            <a:pPr indent="0" lvl="0" marL="0" rtl="0" algn="l">
              <a:lnSpc>
                <a:spcPct val="100000"/>
              </a:lnSpc>
              <a:spcBef>
                <a:spcPts val="0"/>
              </a:spcBef>
              <a:spcAft>
                <a:spcPts val="0"/>
              </a:spcAft>
              <a:buClr>
                <a:srgbClr val="F8B322"/>
              </a:buClr>
              <a:buSzPts val="3600"/>
              <a:buNone/>
            </a:pPr>
            <a:br>
              <a:rPr lang="sv-SE">
                <a:solidFill>
                  <a:srgbClr val="F8B322"/>
                </a:solidFill>
              </a:rPr>
            </a:br>
            <a:endParaRPr>
              <a:solidFill>
                <a:srgbClr val="F8B322"/>
              </a:solidFill>
            </a:endParaRPr>
          </a:p>
          <a:p>
            <a:pPr indent="-291465" lvl="0" marL="342900" marR="0" rtl="0" algn="l">
              <a:lnSpc>
                <a:spcPct val="100000"/>
              </a:lnSpc>
              <a:spcBef>
                <a:spcPts val="0"/>
              </a:spcBef>
              <a:spcAft>
                <a:spcPts val="0"/>
              </a:spcAft>
              <a:buClr>
                <a:srgbClr val="FFFFFF"/>
              </a:buClr>
              <a:buSzPts val="810"/>
              <a:buFont typeface="Noto Sans Symbols"/>
              <a:buNone/>
            </a:pPr>
            <a:r>
              <a:t/>
            </a:r>
            <a:endParaRPr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4"/>
          <p:cNvSpPr txBox="1"/>
          <p:nvPr>
            <p:ph idx="4294967295" type="title"/>
          </p:nvPr>
        </p:nvSpPr>
        <p:spPr>
          <a:xfrm>
            <a:off x="503237" y="346075"/>
            <a:ext cx="9069300" cy="1173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SzPts val="1400"/>
              <a:buNone/>
            </a:pPr>
            <a:r>
              <a:rPr lang="sv-SE"/>
              <a:t>BDD utvecklingsprocess</a:t>
            </a:r>
            <a:endParaRPr sz="4400">
              <a:solidFill>
                <a:srgbClr val="F8B322"/>
              </a:solidFill>
              <a:latin typeface="Arial Black"/>
              <a:ea typeface="Arial Black"/>
              <a:cs typeface="Arial Black"/>
              <a:sym typeface="Arial Black"/>
            </a:endParaRPr>
          </a:p>
        </p:txBody>
      </p:sp>
      <p:sp>
        <p:nvSpPr>
          <p:cNvPr id="156" name="Google Shape;156;p4"/>
          <p:cNvSpPr txBox="1"/>
          <p:nvPr>
            <p:ph idx="4294967295" type="body"/>
          </p:nvPr>
        </p:nvSpPr>
        <p:spPr>
          <a:xfrm>
            <a:off x="501650" y="1477962"/>
            <a:ext cx="9069300" cy="4987800"/>
          </a:xfrm>
          <a:prstGeom prst="rect">
            <a:avLst/>
          </a:prstGeom>
          <a:noFill/>
          <a:ln>
            <a:noFill/>
          </a:ln>
        </p:spPr>
        <p:txBody>
          <a:bodyPr anchorCtr="0" anchor="t" bIns="0" lIns="0" spcFirstLastPara="1" rIns="0" wrap="square" tIns="0">
            <a:noAutofit/>
          </a:bodyPr>
          <a:lstStyle/>
          <a:p>
            <a:pPr indent="-291465" lvl="0" marL="342900" rtl="0" algn="l">
              <a:lnSpc>
                <a:spcPct val="100000"/>
              </a:lnSpc>
              <a:spcBef>
                <a:spcPts val="0"/>
              </a:spcBef>
              <a:spcAft>
                <a:spcPts val="0"/>
              </a:spcAft>
              <a:buSzPts val="810"/>
              <a:buNone/>
            </a:pPr>
            <a:r>
              <a:rPr lang="sv-SE" sz="1800">
                <a:solidFill>
                  <a:srgbClr val="E36C09"/>
                </a:solidFill>
                <a:latin typeface="Arial"/>
                <a:ea typeface="Arial"/>
                <a:cs typeface="Arial"/>
                <a:sym typeface="Arial"/>
              </a:rPr>
              <a:t> </a:t>
            </a:r>
            <a:r>
              <a:rPr lang="sv-SE" sz="4400">
                <a:solidFill>
                  <a:srgbClr val="F8B322"/>
                </a:solidFill>
                <a:latin typeface="Arial Black"/>
                <a:ea typeface="Arial Black"/>
                <a:cs typeface="Arial Black"/>
                <a:sym typeface="Arial Black"/>
              </a:rPr>
              <a:t> </a:t>
            </a:r>
            <a:endParaRPr sz="4400">
              <a:solidFill>
                <a:srgbClr val="F8B322"/>
              </a:solidFill>
              <a:latin typeface="Arial Black"/>
              <a:ea typeface="Arial Black"/>
              <a:cs typeface="Arial Black"/>
              <a:sym typeface="Arial Black"/>
            </a:endParaRPr>
          </a:p>
        </p:txBody>
      </p:sp>
      <p:sp>
        <p:nvSpPr>
          <p:cNvPr id="157" name="Google Shape;157;p4"/>
          <p:cNvSpPr/>
          <p:nvPr/>
        </p:nvSpPr>
        <p:spPr>
          <a:xfrm>
            <a:off x="595540" y="1816384"/>
            <a:ext cx="9069300" cy="4562534"/>
          </a:xfrm>
          <a:prstGeom prst="rect">
            <a:avLst/>
          </a:prstGeom>
          <a:solidFill>
            <a:schemeClr val="lt1"/>
          </a:solidFill>
          <a:ln cap="flat" cmpd="sng" w="254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58" name="Google Shape;158;p4"/>
          <p:cNvGrpSpPr/>
          <p:nvPr/>
        </p:nvGrpSpPr>
        <p:grpSpPr>
          <a:xfrm>
            <a:off x="653849" y="2153978"/>
            <a:ext cx="9175851" cy="5250122"/>
            <a:chOff x="653849" y="2153978"/>
            <a:chExt cx="9175851" cy="5250122"/>
          </a:xfrm>
        </p:grpSpPr>
        <p:sp>
          <p:nvSpPr>
            <p:cNvPr id="159" name="Google Shape;159;p4"/>
            <p:cNvSpPr txBox="1"/>
            <p:nvPr/>
          </p:nvSpPr>
          <p:spPr>
            <a:xfrm>
              <a:off x="8140700" y="7175500"/>
              <a:ext cx="1689000" cy="22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 name="Google Shape;160;p4"/>
            <p:cNvSpPr txBox="1"/>
            <p:nvPr/>
          </p:nvSpPr>
          <p:spPr>
            <a:xfrm>
              <a:off x="8140700" y="7175500"/>
              <a:ext cx="1689000" cy="22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1" name="Google Shape;161;p4"/>
            <p:cNvPicPr preferRelativeResize="0"/>
            <p:nvPr/>
          </p:nvPicPr>
          <p:blipFill rotWithShape="1">
            <a:blip r:embed="rId3">
              <a:alphaModFix/>
            </a:blip>
            <a:srcRect b="0" l="0" r="0" t="0"/>
            <a:stretch/>
          </p:blipFill>
          <p:spPr>
            <a:xfrm>
              <a:off x="3366257" y="3692338"/>
              <a:ext cx="550870" cy="1151984"/>
            </a:xfrm>
            <a:prstGeom prst="rect">
              <a:avLst/>
            </a:prstGeom>
            <a:noFill/>
            <a:ln>
              <a:noFill/>
            </a:ln>
          </p:spPr>
        </p:pic>
        <p:pic>
          <p:nvPicPr>
            <p:cNvPr id="162" name="Google Shape;162;p4"/>
            <p:cNvPicPr preferRelativeResize="0"/>
            <p:nvPr/>
          </p:nvPicPr>
          <p:blipFill rotWithShape="1">
            <a:blip r:embed="rId3">
              <a:alphaModFix/>
            </a:blip>
            <a:srcRect b="0" l="0" r="0" t="0"/>
            <a:stretch/>
          </p:blipFill>
          <p:spPr>
            <a:xfrm>
              <a:off x="6183044" y="2936290"/>
              <a:ext cx="550870" cy="1151984"/>
            </a:xfrm>
            <a:prstGeom prst="rect">
              <a:avLst/>
            </a:prstGeom>
            <a:noFill/>
            <a:ln>
              <a:noFill/>
            </a:ln>
          </p:spPr>
        </p:pic>
        <p:pic>
          <p:nvPicPr>
            <p:cNvPr id="163" name="Google Shape;163;p4"/>
            <p:cNvPicPr preferRelativeResize="0"/>
            <p:nvPr/>
          </p:nvPicPr>
          <p:blipFill rotWithShape="1">
            <a:blip r:embed="rId4">
              <a:alphaModFix/>
            </a:blip>
            <a:srcRect b="0" l="0" r="0" t="0"/>
            <a:stretch/>
          </p:blipFill>
          <p:spPr>
            <a:xfrm flipH="1">
              <a:off x="6332320" y="4213733"/>
              <a:ext cx="836897" cy="1151984"/>
            </a:xfrm>
            <a:prstGeom prst="rect">
              <a:avLst/>
            </a:prstGeom>
            <a:noFill/>
            <a:ln>
              <a:noFill/>
            </a:ln>
          </p:spPr>
        </p:pic>
        <p:sp>
          <p:nvSpPr>
            <p:cNvPr id="164" name="Google Shape;164;p4"/>
            <p:cNvSpPr/>
            <p:nvPr/>
          </p:nvSpPr>
          <p:spPr>
            <a:xfrm>
              <a:off x="1479595" y="3273605"/>
              <a:ext cx="574158" cy="346550"/>
            </a:xfrm>
            <a:prstGeom prst="wedgeEllipseCallout">
              <a:avLst>
                <a:gd fmla="val -20833" name="adj1"/>
                <a:gd fmla="val 62500" name="adj2"/>
              </a:avLst>
            </a:prstGeom>
            <a:solidFill>
              <a:srgbClr val="E5B8B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65" name="Google Shape;165;p4"/>
            <p:cNvGrpSpPr/>
            <p:nvPr/>
          </p:nvGrpSpPr>
          <p:grpSpPr>
            <a:xfrm>
              <a:off x="653849" y="3068557"/>
              <a:ext cx="1594667" cy="1869910"/>
              <a:chOff x="653849" y="3068557"/>
              <a:chExt cx="1594667" cy="1869910"/>
            </a:xfrm>
          </p:grpSpPr>
          <p:pic>
            <p:nvPicPr>
              <p:cNvPr id="166" name="Google Shape;166;p4"/>
              <p:cNvPicPr preferRelativeResize="0"/>
              <p:nvPr/>
            </p:nvPicPr>
            <p:blipFill rotWithShape="1">
              <a:blip r:embed="rId5">
                <a:alphaModFix/>
              </a:blip>
              <a:srcRect b="0" l="6129" r="0" t="0"/>
              <a:stretch/>
            </p:blipFill>
            <p:spPr>
              <a:xfrm>
                <a:off x="1582997" y="3651928"/>
                <a:ext cx="665519" cy="1286539"/>
              </a:xfrm>
              <a:prstGeom prst="rect">
                <a:avLst/>
              </a:prstGeom>
              <a:noFill/>
              <a:ln>
                <a:noFill/>
              </a:ln>
            </p:spPr>
          </p:pic>
          <p:pic>
            <p:nvPicPr>
              <p:cNvPr id="167" name="Google Shape;167;p4"/>
              <p:cNvPicPr preferRelativeResize="0"/>
              <p:nvPr/>
            </p:nvPicPr>
            <p:blipFill rotWithShape="1">
              <a:blip r:embed="rId6">
                <a:alphaModFix/>
              </a:blip>
              <a:srcRect b="0" l="0" r="0" t="0"/>
              <a:stretch/>
            </p:blipFill>
            <p:spPr>
              <a:xfrm>
                <a:off x="653849" y="3738186"/>
                <a:ext cx="900789" cy="1151985"/>
              </a:xfrm>
              <a:prstGeom prst="rect">
                <a:avLst/>
              </a:prstGeom>
              <a:noFill/>
              <a:ln>
                <a:noFill/>
              </a:ln>
            </p:spPr>
          </p:pic>
          <p:sp>
            <p:nvSpPr>
              <p:cNvPr id="168" name="Google Shape;168;p4"/>
              <p:cNvSpPr/>
              <p:nvPr/>
            </p:nvSpPr>
            <p:spPr>
              <a:xfrm>
                <a:off x="886858" y="3297087"/>
                <a:ext cx="574158" cy="346550"/>
              </a:xfrm>
              <a:prstGeom prst="wedgeEllipseCallout">
                <a:avLst>
                  <a:gd fmla="val -20833" name="adj1"/>
                  <a:gd fmla="val 62500" name="adj2"/>
                </a:avLst>
              </a:prstGeom>
              <a:solidFill>
                <a:srgbClr val="C2D59B"/>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9" name="Google Shape;169;p4"/>
              <p:cNvSpPr/>
              <p:nvPr/>
            </p:nvSpPr>
            <p:spPr>
              <a:xfrm>
                <a:off x="1173937" y="3068557"/>
                <a:ext cx="574158" cy="346550"/>
              </a:xfrm>
              <a:prstGeom prst="wedgeEllipseCallout">
                <a:avLst>
                  <a:gd fmla="val -20833" name="adj1"/>
                  <a:gd fmla="val 62500" name="adj2"/>
                </a:avLst>
              </a:prstGeom>
              <a:solidFill>
                <a:srgbClr val="93B3D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170" name="Google Shape;170;p4"/>
            <p:cNvGrpSpPr/>
            <p:nvPr/>
          </p:nvGrpSpPr>
          <p:grpSpPr>
            <a:xfrm>
              <a:off x="3518043" y="3028448"/>
              <a:ext cx="1852845" cy="1861723"/>
              <a:chOff x="4008474" y="3028448"/>
              <a:chExt cx="1852845" cy="1861723"/>
            </a:xfrm>
          </p:grpSpPr>
          <p:pic>
            <p:nvPicPr>
              <p:cNvPr id="171" name="Google Shape;171;p4"/>
              <p:cNvPicPr preferRelativeResize="0"/>
              <p:nvPr/>
            </p:nvPicPr>
            <p:blipFill rotWithShape="1">
              <a:blip r:embed="rId5">
                <a:alphaModFix/>
              </a:blip>
              <a:srcRect b="0" l="6129" r="0" t="0"/>
              <a:stretch/>
            </p:blipFill>
            <p:spPr>
              <a:xfrm>
                <a:off x="5219782" y="3603632"/>
                <a:ext cx="641537" cy="1286539"/>
              </a:xfrm>
              <a:prstGeom prst="rect">
                <a:avLst/>
              </a:prstGeom>
              <a:noFill/>
              <a:ln>
                <a:noFill/>
              </a:ln>
            </p:spPr>
          </p:pic>
          <p:pic>
            <p:nvPicPr>
              <p:cNvPr id="172" name="Google Shape;172;p4"/>
              <p:cNvPicPr preferRelativeResize="0"/>
              <p:nvPr/>
            </p:nvPicPr>
            <p:blipFill rotWithShape="1">
              <a:blip r:embed="rId4">
                <a:alphaModFix/>
              </a:blip>
              <a:srcRect b="0" l="0" r="0" t="0"/>
              <a:stretch/>
            </p:blipFill>
            <p:spPr>
              <a:xfrm flipH="1">
                <a:off x="4364306" y="3738186"/>
                <a:ext cx="836897" cy="1151984"/>
              </a:xfrm>
              <a:prstGeom prst="rect">
                <a:avLst/>
              </a:prstGeom>
              <a:noFill/>
              <a:ln>
                <a:noFill/>
              </a:ln>
            </p:spPr>
          </p:pic>
          <p:sp>
            <p:nvSpPr>
              <p:cNvPr id="173" name="Google Shape;173;p4"/>
              <p:cNvSpPr/>
              <p:nvPr/>
            </p:nvSpPr>
            <p:spPr>
              <a:xfrm>
                <a:off x="4008474" y="3028448"/>
                <a:ext cx="1488559" cy="535075"/>
              </a:xfrm>
              <a:prstGeom prst="ellipse">
                <a:avLst/>
              </a:prstGeom>
              <a:solidFill>
                <a:srgbClr val="FDE9D8"/>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v-SE"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p:txBody>
          </p:sp>
          <p:sp>
            <p:nvSpPr>
              <p:cNvPr id="174" name="Google Shape;174;p4"/>
              <p:cNvSpPr/>
              <p:nvPr/>
            </p:nvSpPr>
            <p:spPr>
              <a:xfrm>
                <a:off x="4689015" y="3534674"/>
                <a:ext cx="85216" cy="191754"/>
              </a:xfrm>
              <a:prstGeom prst="flowChartMerge">
                <a:avLst/>
              </a:prstGeom>
              <a:solidFill>
                <a:srgbClr val="FDE9D8"/>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5" name="Google Shape;175;p4"/>
              <p:cNvSpPr/>
              <p:nvPr/>
            </p:nvSpPr>
            <p:spPr>
              <a:xfrm>
                <a:off x="4138457" y="3442501"/>
                <a:ext cx="85216" cy="191754"/>
              </a:xfrm>
              <a:prstGeom prst="flowChartMerge">
                <a:avLst/>
              </a:prstGeom>
              <a:solidFill>
                <a:srgbClr val="FDE9D8"/>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6" name="Google Shape;176;p4"/>
              <p:cNvSpPr/>
              <p:nvPr/>
            </p:nvSpPr>
            <p:spPr>
              <a:xfrm>
                <a:off x="5325939" y="3433066"/>
                <a:ext cx="85216" cy="191754"/>
              </a:xfrm>
              <a:prstGeom prst="flowChartMerge">
                <a:avLst/>
              </a:prstGeom>
              <a:solidFill>
                <a:srgbClr val="FDE9D8"/>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177" name="Google Shape;177;p4"/>
            <p:cNvGrpSpPr/>
            <p:nvPr/>
          </p:nvGrpSpPr>
          <p:grpSpPr>
            <a:xfrm>
              <a:off x="3409725" y="4962913"/>
              <a:ext cx="2017326" cy="829846"/>
              <a:chOff x="4301471" y="5136099"/>
              <a:chExt cx="2232525" cy="812780"/>
            </a:xfrm>
          </p:grpSpPr>
          <p:sp>
            <p:nvSpPr>
              <p:cNvPr id="178" name="Google Shape;178;p4"/>
              <p:cNvSpPr/>
              <p:nvPr/>
            </p:nvSpPr>
            <p:spPr>
              <a:xfrm>
                <a:off x="4301471" y="5136099"/>
                <a:ext cx="1996375" cy="598897"/>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9" name="Google Shape;179;p4"/>
              <p:cNvSpPr/>
              <p:nvPr/>
            </p:nvSpPr>
            <p:spPr>
              <a:xfrm>
                <a:off x="4364306" y="5178968"/>
                <a:ext cx="2008142" cy="633086"/>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0" name="Google Shape;180;p4"/>
              <p:cNvSpPr/>
              <p:nvPr/>
            </p:nvSpPr>
            <p:spPr>
              <a:xfrm>
                <a:off x="4417916" y="5236062"/>
                <a:ext cx="2116080" cy="712817"/>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sv-SE" sz="800" u="none" cap="none" strike="noStrike">
                    <a:solidFill>
                      <a:schemeClr val="dk1"/>
                    </a:solidFill>
                    <a:latin typeface="Arial"/>
                    <a:ea typeface="Arial"/>
                    <a:cs typeface="Arial"/>
                    <a:sym typeface="Arial"/>
                  </a:rPr>
                  <a:t>Given</a:t>
                </a:r>
                <a:r>
                  <a:rPr b="0" i="0" lang="sv-SE" sz="800" u="none" cap="none" strike="noStrike">
                    <a:solidFill>
                      <a:schemeClr val="dk1"/>
                    </a:solidFill>
                    <a:latin typeface="Arial"/>
                    <a:ea typeface="Arial"/>
                    <a:cs typeface="Arial"/>
                    <a:sym typeface="Arial"/>
                  </a:rPr>
                  <a:t> a web browser is on the Google page</a:t>
                </a:r>
                <a:endParaRPr/>
              </a:p>
              <a:p>
                <a:pPr indent="0" lvl="0" marL="0" marR="0" rtl="0" algn="l">
                  <a:lnSpc>
                    <a:spcPct val="100000"/>
                  </a:lnSpc>
                  <a:spcBef>
                    <a:spcPts val="0"/>
                  </a:spcBef>
                  <a:spcAft>
                    <a:spcPts val="0"/>
                  </a:spcAft>
                  <a:buNone/>
                </a:pPr>
                <a:r>
                  <a:rPr b="1" i="0" lang="sv-SE" sz="800" u="none" cap="none" strike="noStrike">
                    <a:solidFill>
                      <a:schemeClr val="dk1"/>
                    </a:solidFill>
                    <a:latin typeface="Arial"/>
                    <a:ea typeface="Arial"/>
                    <a:cs typeface="Arial"/>
                    <a:sym typeface="Arial"/>
                  </a:rPr>
                  <a:t>When</a:t>
                </a:r>
                <a:r>
                  <a:rPr b="0" i="0" lang="sv-SE" sz="800" u="none" cap="none" strike="noStrike">
                    <a:solidFill>
                      <a:schemeClr val="dk1"/>
                    </a:solidFill>
                    <a:latin typeface="Arial"/>
                    <a:ea typeface="Arial"/>
                    <a:cs typeface="Arial"/>
                    <a:sym typeface="Arial"/>
                  </a:rPr>
                  <a:t> the serach phrase “snake” is entered</a:t>
                </a:r>
                <a:endParaRPr/>
              </a:p>
              <a:p>
                <a:pPr indent="0" lvl="0" marL="0" marR="0" rtl="0" algn="l">
                  <a:lnSpc>
                    <a:spcPct val="100000"/>
                  </a:lnSpc>
                  <a:spcBef>
                    <a:spcPts val="0"/>
                  </a:spcBef>
                  <a:spcAft>
                    <a:spcPts val="0"/>
                  </a:spcAft>
                  <a:buNone/>
                </a:pPr>
                <a:r>
                  <a:rPr b="1" i="0" lang="sv-SE" sz="800" u="none" cap="none" strike="noStrike">
                    <a:solidFill>
                      <a:schemeClr val="dk1"/>
                    </a:solidFill>
                    <a:latin typeface="Arial"/>
                    <a:ea typeface="Arial"/>
                    <a:cs typeface="Arial"/>
                    <a:sym typeface="Arial"/>
                  </a:rPr>
                  <a:t>Then</a:t>
                </a:r>
                <a:r>
                  <a:rPr b="0" i="0" lang="sv-SE" sz="800" u="none" cap="none" strike="noStrike">
                    <a:solidFill>
                      <a:schemeClr val="dk1"/>
                    </a:solidFill>
                    <a:latin typeface="Arial"/>
                    <a:ea typeface="Arial"/>
                    <a:cs typeface="Arial"/>
                    <a:sym typeface="Arial"/>
                  </a:rPr>
                  <a:t> results for “snakes” are shown</a:t>
                </a:r>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p:txBody>
          </p:sp>
        </p:grpSp>
        <p:sp>
          <p:nvSpPr>
            <p:cNvPr id="181" name="Google Shape;181;p4"/>
            <p:cNvSpPr/>
            <p:nvPr/>
          </p:nvSpPr>
          <p:spPr>
            <a:xfrm>
              <a:off x="2485449" y="4018332"/>
              <a:ext cx="669851" cy="265814"/>
            </a:xfrm>
            <a:prstGeom prst="rightArrow">
              <a:avLst>
                <a:gd fmla="val 50000" name="adj1"/>
                <a:gd fmla="val 50000" name="adj2"/>
              </a:avLst>
            </a:prstGeom>
            <a:solidFill>
              <a:srgbClr val="7F7F7F"/>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2" name="Google Shape;182;p4"/>
            <p:cNvSpPr/>
            <p:nvPr/>
          </p:nvSpPr>
          <p:spPr>
            <a:xfrm rot="-1496504">
              <a:off x="5407595" y="3673454"/>
              <a:ext cx="669851" cy="241668"/>
            </a:xfrm>
            <a:prstGeom prst="rightArrow">
              <a:avLst>
                <a:gd fmla="val 50000" name="adj1"/>
                <a:gd fmla="val 50000" name="adj2"/>
              </a:avLst>
            </a:prstGeom>
            <a:solidFill>
              <a:srgbClr val="7F7F7F"/>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3" name="Google Shape;183;p4"/>
            <p:cNvSpPr/>
            <p:nvPr/>
          </p:nvSpPr>
          <p:spPr>
            <a:xfrm rot="1829169">
              <a:off x="5454821" y="4421543"/>
              <a:ext cx="669851" cy="241668"/>
            </a:xfrm>
            <a:prstGeom prst="rightArrow">
              <a:avLst>
                <a:gd fmla="val 50000" name="adj1"/>
                <a:gd fmla="val 50000" name="adj2"/>
              </a:avLst>
            </a:prstGeom>
            <a:solidFill>
              <a:srgbClr val="7F7F7F"/>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4" name="Google Shape;184;p4"/>
            <p:cNvSpPr/>
            <p:nvPr/>
          </p:nvSpPr>
          <p:spPr>
            <a:xfrm>
              <a:off x="691133" y="5088778"/>
              <a:ext cx="1735737" cy="732670"/>
            </a:xfrm>
            <a:prstGeom prst="rect">
              <a:avLst/>
            </a:prstGeom>
            <a:solidFill>
              <a:schemeClr val="lt1"/>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v-SE" sz="1000" u="none" cap="none" strike="noStrike">
                  <a:solidFill>
                    <a:schemeClr val="dk1"/>
                  </a:solidFill>
                  <a:latin typeface="Arial"/>
                  <a:ea typeface="Arial"/>
                  <a:cs typeface="Arial"/>
                  <a:sym typeface="Arial"/>
                </a:rPr>
                <a:t>The P.O and user have a conversation about what they need. </a:t>
              </a:r>
              <a:endParaRPr b="0" i="0" sz="1000" u="none" cap="none" strike="noStrike">
                <a:solidFill>
                  <a:schemeClr val="dk1"/>
                </a:solidFill>
                <a:latin typeface="Arial"/>
                <a:ea typeface="Arial"/>
                <a:cs typeface="Arial"/>
                <a:sym typeface="Arial"/>
              </a:endParaRPr>
            </a:p>
          </p:txBody>
        </p:sp>
        <p:sp>
          <p:nvSpPr>
            <p:cNvPr id="185" name="Google Shape;185;p4"/>
            <p:cNvSpPr/>
            <p:nvPr/>
          </p:nvSpPr>
          <p:spPr>
            <a:xfrm>
              <a:off x="3394453" y="2153978"/>
              <a:ext cx="1735737" cy="732670"/>
            </a:xfrm>
            <a:prstGeom prst="rect">
              <a:avLst/>
            </a:prstGeom>
            <a:solidFill>
              <a:schemeClr val="lt1"/>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v-SE" sz="1000" u="none" cap="none" strike="noStrike">
                  <a:solidFill>
                    <a:schemeClr val="dk1"/>
                  </a:solidFill>
                  <a:latin typeface="Arial"/>
                  <a:ea typeface="Arial"/>
                  <a:cs typeface="Arial"/>
                  <a:sym typeface="Arial"/>
                </a:rPr>
                <a:t>The P.O, developer and tester elaborate the requirements together.</a:t>
              </a:r>
              <a:endParaRPr b="0" i="0" sz="1000" u="none" cap="none" strike="noStrike">
                <a:solidFill>
                  <a:schemeClr val="dk1"/>
                </a:solidFill>
                <a:latin typeface="Arial"/>
                <a:ea typeface="Arial"/>
                <a:cs typeface="Arial"/>
                <a:sym typeface="Arial"/>
              </a:endParaRPr>
            </a:p>
          </p:txBody>
        </p:sp>
        <p:sp>
          <p:nvSpPr>
            <p:cNvPr id="186" name="Google Shape;186;p4"/>
            <p:cNvSpPr/>
            <p:nvPr/>
          </p:nvSpPr>
          <p:spPr>
            <a:xfrm>
              <a:off x="5840493" y="2180352"/>
              <a:ext cx="1735737" cy="732670"/>
            </a:xfrm>
            <a:prstGeom prst="rect">
              <a:avLst/>
            </a:prstGeom>
            <a:solidFill>
              <a:schemeClr val="lt1"/>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v-SE" sz="1000" u="none" cap="none" strike="noStrike">
                  <a:solidFill>
                    <a:schemeClr val="dk1"/>
                  </a:solidFill>
                  <a:latin typeface="Arial"/>
                  <a:ea typeface="Arial"/>
                  <a:cs typeface="Arial"/>
                  <a:sym typeface="Arial"/>
                </a:rPr>
                <a:t>The scenarios guide the developers and act as automated tests. </a:t>
              </a:r>
              <a:endParaRPr b="0" i="0" sz="1000" u="none" cap="none" strike="noStrike">
                <a:solidFill>
                  <a:schemeClr val="dk1"/>
                </a:solidFill>
                <a:latin typeface="Arial"/>
                <a:ea typeface="Arial"/>
                <a:cs typeface="Arial"/>
                <a:sym typeface="Arial"/>
              </a:endParaRPr>
            </a:p>
          </p:txBody>
        </p:sp>
        <p:sp>
          <p:nvSpPr>
            <p:cNvPr id="187" name="Google Shape;187;p4"/>
            <p:cNvSpPr/>
            <p:nvPr/>
          </p:nvSpPr>
          <p:spPr>
            <a:xfrm>
              <a:off x="5914342" y="5378391"/>
              <a:ext cx="1735737" cy="732670"/>
            </a:xfrm>
            <a:prstGeom prst="rect">
              <a:avLst/>
            </a:prstGeom>
            <a:solidFill>
              <a:schemeClr val="lt1"/>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v-SE" sz="1000" u="none" cap="none" strike="noStrike">
                  <a:solidFill>
                    <a:schemeClr val="dk1"/>
                  </a:solidFill>
                  <a:latin typeface="Arial"/>
                  <a:ea typeface="Arial"/>
                  <a:cs typeface="Arial"/>
                  <a:sym typeface="Arial"/>
                </a:rPr>
                <a:t>The tester uses these scenarios as the basis for their tests.</a:t>
              </a:r>
              <a:endParaRPr b="0" i="0" sz="1000" u="none" cap="none" strike="noStrike">
                <a:solidFill>
                  <a:schemeClr val="dk1"/>
                </a:solidFill>
                <a:latin typeface="Arial"/>
                <a:ea typeface="Arial"/>
                <a:cs typeface="Arial"/>
                <a:sym typeface="Arial"/>
              </a:endParaRPr>
            </a:p>
          </p:txBody>
        </p:sp>
        <p:sp>
          <p:nvSpPr>
            <p:cNvPr id="188" name="Google Shape;188;p4"/>
            <p:cNvSpPr/>
            <p:nvPr/>
          </p:nvSpPr>
          <p:spPr>
            <a:xfrm>
              <a:off x="3212786" y="5910055"/>
              <a:ext cx="2516423" cy="382699"/>
            </a:xfrm>
            <a:prstGeom prst="rect">
              <a:avLst/>
            </a:prstGeom>
            <a:solidFill>
              <a:schemeClr val="lt1"/>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v-SE" sz="1000" u="none" cap="none" strike="noStrike">
                  <a:solidFill>
                    <a:schemeClr val="dk1"/>
                  </a:solidFill>
                  <a:latin typeface="Arial"/>
                  <a:ea typeface="Arial"/>
                  <a:cs typeface="Arial"/>
                  <a:sym typeface="Arial"/>
                </a:rPr>
                <a:t>The define the requirements as structured scenarios</a:t>
              </a:r>
              <a:endParaRPr b="0" i="0" sz="1000" u="none" cap="none" strike="noStrike">
                <a:solidFill>
                  <a:schemeClr val="dk1"/>
                </a:solidFill>
                <a:latin typeface="Arial"/>
                <a:ea typeface="Arial"/>
                <a:cs typeface="Arial"/>
                <a:sym typeface="Arial"/>
              </a:endParaRPr>
            </a:p>
          </p:txBody>
        </p:sp>
        <p:pic>
          <p:nvPicPr>
            <p:cNvPr id="189" name="Google Shape;189;p4"/>
            <p:cNvPicPr preferRelativeResize="0"/>
            <p:nvPr/>
          </p:nvPicPr>
          <p:blipFill rotWithShape="1">
            <a:blip r:embed="rId7">
              <a:alphaModFix/>
            </a:blip>
            <a:srcRect b="0" l="0" r="0" t="0"/>
            <a:stretch/>
          </p:blipFill>
          <p:spPr>
            <a:xfrm>
              <a:off x="6664943" y="3144735"/>
              <a:ext cx="581015" cy="493225"/>
            </a:xfrm>
            <a:prstGeom prst="rect">
              <a:avLst/>
            </a:prstGeom>
            <a:noFill/>
            <a:ln>
              <a:noFill/>
            </a:ln>
          </p:spPr>
        </p:pic>
        <p:pic>
          <p:nvPicPr>
            <p:cNvPr id="190" name="Google Shape;190;p4"/>
            <p:cNvPicPr preferRelativeResize="0"/>
            <p:nvPr/>
          </p:nvPicPr>
          <p:blipFill rotWithShape="1">
            <a:blip r:embed="rId8">
              <a:alphaModFix/>
            </a:blip>
            <a:srcRect b="0" l="0" r="0" t="0"/>
            <a:stretch/>
          </p:blipFill>
          <p:spPr>
            <a:xfrm>
              <a:off x="7996889" y="3538378"/>
              <a:ext cx="916382" cy="806537"/>
            </a:xfrm>
            <a:prstGeom prst="rect">
              <a:avLst/>
            </a:prstGeom>
            <a:noFill/>
            <a:ln>
              <a:noFill/>
            </a:ln>
          </p:spPr>
        </p:pic>
        <p:pic>
          <p:nvPicPr>
            <p:cNvPr id="191" name="Google Shape;191;p4"/>
            <p:cNvPicPr preferRelativeResize="0"/>
            <p:nvPr/>
          </p:nvPicPr>
          <p:blipFill rotWithShape="1">
            <a:blip r:embed="rId9">
              <a:alphaModFix/>
            </a:blip>
            <a:srcRect b="0" l="0" r="0" t="0"/>
            <a:stretch/>
          </p:blipFill>
          <p:spPr>
            <a:xfrm>
              <a:off x="8717855" y="4097651"/>
              <a:ext cx="582549" cy="494528"/>
            </a:xfrm>
            <a:prstGeom prst="rect">
              <a:avLst/>
            </a:prstGeom>
            <a:noFill/>
            <a:ln>
              <a:noFill/>
            </a:ln>
          </p:spPr>
        </p:pic>
        <p:pic>
          <p:nvPicPr>
            <p:cNvPr id="192" name="Google Shape;192;p4"/>
            <p:cNvPicPr preferRelativeResize="0"/>
            <p:nvPr/>
          </p:nvPicPr>
          <p:blipFill rotWithShape="1">
            <a:blip r:embed="rId10">
              <a:alphaModFix/>
            </a:blip>
            <a:srcRect b="0" l="0" r="0" t="0"/>
            <a:stretch/>
          </p:blipFill>
          <p:spPr>
            <a:xfrm>
              <a:off x="8553187" y="4340318"/>
              <a:ext cx="190392" cy="359465"/>
            </a:xfrm>
            <a:prstGeom prst="rect">
              <a:avLst/>
            </a:prstGeom>
            <a:noFill/>
            <a:ln>
              <a:noFill/>
            </a:ln>
          </p:spPr>
        </p:pic>
        <p:pic>
          <p:nvPicPr>
            <p:cNvPr id="193" name="Google Shape;193;p4"/>
            <p:cNvPicPr preferRelativeResize="0"/>
            <p:nvPr/>
          </p:nvPicPr>
          <p:blipFill rotWithShape="1">
            <a:blip r:embed="rId9">
              <a:alphaModFix/>
            </a:blip>
            <a:srcRect b="0" l="0" r="0" t="0"/>
            <a:stretch/>
          </p:blipFill>
          <p:spPr>
            <a:xfrm>
              <a:off x="7996588" y="4295197"/>
              <a:ext cx="582549" cy="494528"/>
            </a:xfrm>
            <a:prstGeom prst="rect">
              <a:avLst/>
            </a:prstGeom>
            <a:noFill/>
            <a:ln>
              <a:noFill/>
            </a:ln>
          </p:spPr>
        </p:pic>
        <p:sp>
          <p:nvSpPr>
            <p:cNvPr id="194" name="Google Shape;194;p4"/>
            <p:cNvSpPr/>
            <p:nvPr/>
          </p:nvSpPr>
          <p:spPr>
            <a:xfrm rot="1805393">
              <a:off x="7241305" y="3584700"/>
              <a:ext cx="669851" cy="241668"/>
            </a:xfrm>
            <a:prstGeom prst="rightArrow">
              <a:avLst>
                <a:gd fmla="val 50000" name="adj1"/>
                <a:gd fmla="val 50000" name="adj2"/>
              </a:avLst>
            </a:prstGeom>
            <a:solidFill>
              <a:srgbClr val="7F7F7F"/>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5" name="Google Shape;195;p4"/>
            <p:cNvSpPr/>
            <p:nvPr/>
          </p:nvSpPr>
          <p:spPr>
            <a:xfrm rot="-805686">
              <a:off x="7178424" y="4557050"/>
              <a:ext cx="669851" cy="241668"/>
            </a:xfrm>
            <a:prstGeom prst="rightArrow">
              <a:avLst>
                <a:gd fmla="val 50000" name="adj1"/>
                <a:gd fmla="val 50000" name="adj2"/>
              </a:avLst>
            </a:prstGeom>
            <a:solidFill>
              <a:srgbClr val="7F7F7F"/>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96" name="Google Shape;196;p4"/>
            <p:cNvPicPr preferRelativeResize="0"/>
            <p:nvPr/>
          </p:nvPicPr>
          <p:blipFill rotWithShape="1">
            <a:blip r:embed="rId11">
              <a:alphaModFix/>
            </a:blip>
            <a:srcRect b="0" l="0" r="0" t="0"/>
            <a:stretch/>
          </p:blipFill>
          <p:spPr>
            <a:xfrm flipH="1">
              <a:off x="8907325" y="3136709"/>
              <a:ext cx="590934" cy="789998"/>
            </a:xfrm>
            <a:prstGeom prst="rect">
              <a:avLst/>
            </a:prstGeom>
            <a:noFill/>
            <a:ln>
              <a:noFill/>
            </a:ln>
          </p:spPr>
        </p:pic>
        <p:pic>
          <p:nvPicPr>
            <p:cNvPr id="197" name="Google Shape;197;p4"/>
            <p:cNvPicPr preferRelativeResize="0"/>
            <p:nvPr/>
          </p:nvPicPr>
          <p:blipFill rotWithShape="1">
            <a:blip r:embed="rId12">
              <a:alphaModFix/>
            </a:blip>
            <a:srcRect b="0" l="0" r="0" t="0"/>
            <a:stretch/>
          </p:blipFill>
          <p:spPr>
            <a:xfrm>
              <a:off x="6145838" y="4581809"/>
              <a:ext cx="327338" cy="37867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5"/>
          <p:cNvSpPr txBox="1"/>
          <p:nvPr/>
        </p:nvSpPr>
        <p:spPr>
          <a:xfrm>
            <a:off x="8140700" y="7175500"/>
            <a:ext cx="1689000" cy="22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3" name="Google Shape;203;p5"/>
          <p:cNvSpPr txBox="1"/>
          <p:nvPr>
            <p:ph idx="4294967295" type="title"/>
          </p:nvPr>
        </p:nvSpPr>
        <p:spPr>
          <a:xfrm>
            <a:off x="503237" y="346075"/>
            <a:ext cx="9069300" cy="1173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SzPts val="1400"/>
              <a:buNone/>
            </a:pPr>
            <a:r>
              <a:rPr lang="sv-SE"/>
              <a:t>The Three Amigos</a:t>
            </a:r>
            <a:endParaRPr sz="4400">
              <a:solidFill>
                <a:srgbClr val="F8B322"/>
              </a:solidFill>
              <a:latin typeface="Arial Black"/>
              <a:ea typeface="Arial Black"/>
              <a:cs typeface="Arial Black"/>
              <a:sym typeface="Arial Black"/>
            </a:endParaRPr>
          </a:p>
        </p:txBody>
      </p:sp>
      <p:sp>
        <p:nvSpPr>
          <p:cNvPr id="204" name="Google Shape;204;p5"/>
          <p:cNvSpPr txBox="1"/>
          <p:nvPr>
            <p:ph idx="4294967295" type="body"/>
          </p:nvPr>
        </p:nvSpPr>
        <p:spPr>
          <a:xfrm>
            <a:off x="501650" y="1477962"/>
            <a:ext cx="9069300" cy="4987800"/>
          </a:xfrm>
          <a:prstGeom prst="rect">
            <a:avLst/>
          </a:prstGeom>
          <a:noFill/>
          <a:ln>
            <a:noFill/>
          </a:ln>
        </p:spPr>
        <p:txBody>
          <a:bodyPr anchorCtr="0" anchor="t" bIns="0" lIns="0" spcFirstLastPara="1" rIns="0" wrap="square" tIns="0">
            <a:noAutofit/>
          </a:bodyPr>
          <a:lstStyle/>
          <a:p>
            <a:pPr indent="-291465" lvl="0" marL="342900" rtl="0" algn="l">
              <a:lnSpc>
                <a:spcPct val="100000"/>
              </a:lnSpc>
              <a:spcBef>
                <a:spcPts val="0"/>
              </a:spcBef>
              <a:spcAft>
                <a:spcPts val="0"/>
              </a:spcAft>
              <a:buSzPts val="810"/>
              <a:buNone/>
            </a:pPr>
            <a:r>
              <a:rPr lang="sv-SE" sz="1800">
                <a:solidFill>
                  <a:srgbClr val="E36C09"/>
                </a:solidFill>
                <a:latin typeface="Arial"/>
                <a:ea typeface="Arial"/>
                <a:cs typeface="Arial"/>
                <a:sym typeface="Arial"/>
              </a:rPr>
              <a:t> </a:t>
            </a:r>
            <a:r>
              <a:rPr lang="sv-SE" sz="4400">
                <a:solidFill>
                  <a:srgbClr val="F8B322"/>
                </a:solidFill>
                <a:latin typeface="Arial Black"/>
                <a:ea typeface="Arial Black"/>
                <a:cs typeface="Arial Black"/>
                <a:sym typeface="Arial Black"/>
              </a:rPr>
              <a:t> </a:t>
            </a:r>
            <a:endParaRPr sz="4400">
              <a:solidFill>
                <a:srgbClr val="F8B322"/>
              </a:solidFill>
              <a:latin typeface="Arial Black"/>
              <a:ea typeface="Arial Black"/>
              <a:cs typeface="Arial Black"/>
              <a:sym typeface="Arial Black"/>
            </a:endParaRPr>
          </a:p>
        </p:txBody>
      </p:sp>
      <p:grpSp>
        <p:nvGrpSpPr>
          <p:cNvPr id="205" name="Google Shape;205;p5"/>
          <p:cNvGrpSpPr/>
          <p:nvPr/>
        </p:nvGrpSpPr>
        <p:grpSpPr>
          <a:xfrm>
            <a:off x="655903" y="1789367"/>
            <a:ext cx="8868331" cy="4554318"/>
            <a:chOff x="655903" y="1789367"/>
            <a:chExt cx="8868331" cy="4554318"/>
          </a:xfrm>
        </p:grpSpPr>
        <p:sp>
          <p:nvSpPr>
            <p:cNvPr id="206" name="Google Shape;206;p5"/>
            <p:cNvSpPr/>
            <p:nvPr/>
          </p:nvSpPr>
          <p:spPr>
            <a:xfrm>
              <a:off x="655903" y="1789367"/>
              <a:ext cx="8868331" cy="4554318"/>
            </a:xfrm>
            <a:prstGeom prst="rect">
              <a:avLst/>
            </a:prstGeom>
            <a:solidFill>
              <a:schemeClr val="lt1"/>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07" name="Google Shape;207;p5"/>
            <p:cNvPicPr preferRelativeResize="0"/>
            <p:nvPr/>
          </p:nvPicPr>
          <p:blipFill rotWithShape="1">
            <a:blip r:embed="rId3">
              <a:alphaModFix/>
            </a:blip>
            <a:srcRect b="0" l="0" r="0" t="0"/>
            <a:stretch/>
          </p:blipFill>
          <p:spPr>
            <a:xfrm>
              <a:off x="3535602" y="3686206"/>
              <a:ext cx="550870" cy="1151984"/>
            </a:xfrm>
            <a:prstGeom prst="rect">
              <a:avLst/>
            </a:prstGeom>
            <a:noFill/>
            <a:ln>
              <a:noFill/>
            </a:ln>
          </p:spPr>
        </p:pic>
        <p:pic>
          <p:nvPicPr>
            <p:cNvPr id="208" name="Google Shape;208;p5"/>
            <p:cNvPicPr preferRelativeResize="0"/>
            <p:nvPr/>
          </p:nvPicPr>
          <p:blipFill rotWithShape="1">
            <a:blip r:embed="rId4">
              <a:alphaModFix/>
            </a:blip>
            <a:srcRect b="0" l="6129" r="0" t="0"/>
            <a:stretch/>
          </p:blipFill>
          <p:spPr>
            <a:xfrm>
              <a:off x="4898696" y="3597500"/>
              <a:ext cx="641537" cy="1286539"/>
            </a:xfrm>
            <a:prstGeom prst="rect">
              <a:avLst/>
            </a:prstGeom>
            <a:noFill/>
            <a:ln>
              <a:noFill/>
            </a:ln>
          </p:spPr>
        </p:pic>
        <p:pic>
          <p:nvPicPr>
            <p:cNvPr id="209" name="Google Shape;209;p5"/>
            <p:cNvPicPr preferRelativeResize="0"/>
            <p:nvPr/>
          </p:nvPicPr>
          <p:blipFill rotWithShape="1">
            <a:blip r:embed="rId5">
              <a:alphaModFix/>
            </a:blip>
            <a:srcRect b="0" l="0" r="0" t="0"/>
            <a:stretch/>
          </p:blipFill>
          <p:spPr>
            <a:xfrm flipH="1">
              <a:off x="4043220" y="3732054"/>
              <a:ext cx="836897" cy="1151984"/>
            </a:xfrm>
            <a:prstGeom prst="rect">
              <a:avLst/>
            </a:prstGeom>
            <a:noFill/>
            <a:ln>
              <a:noFill/>
            </a:ln>
          </p:spPr>
        </p:pic>
        <p:sp>
          <p:nvSpPr>
            <p:cNvPr id="210" name="Google Shape;210;p5"/>
            <p:cNvSpPr/>
            <p:nvPr/>
          </p:nvSpPr>
          <p:spPr>
            <a:xfrm>
              <a:off x="3687388" y="3022316"/>
              <a:ext cx="1488559" cy="535075"/>
            </a:xfrm>
            <a:prstGeom prst="ellipse">
              <a:avLst/>
            </a:prstGeom>
            <a:solidFill>
              <a:srgbClr val="FDE9D8"/>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v-SE"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p:txBody>
        </p:sp>
        <p:sp>
          <p:nvSpPr>
            <p:cNvPr id="211" name="Google Shape;211;p5"/>
            <p:cNvSpPr/>
            <p:nvPr/>
          </p:nvSpPr>
          <p:spPr>
            <a:xfrm>
              <a:off x="4367929" y="3528542"/>
              <a:ext cx="85216" cy="191754"/>
            </a:xfrm>
            <a:prstGeom prst="flowChartMerge">
              <a:avLst/>
            </a:prstGeom>
            <a:solidFill>
              <a:srgbClr val="FDE9D8"/>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2" name="Google Shape;212;p5"/>
            <p:cNvSpPr/>
            <p:nvPr/>
          </p:nvSpPr>
          <p:spPr>
            <a:xfrm>
              <a:off x="3817371" y="3436369"/>
              <a:ext cx="85216" cy="191754"/>
            </a:xfrm>
            <a:prstGeom prst="flowChartMerge">
              <a:avLst/>
            </a:prstGeom>
            <a:solidFill>
              <a:srgbClr val="FDE9D8"/>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3" name="Google Shape;213;p5"/>
            <p:cNvSpPr/>
            <p:nvPr/>
          </p:nvSpPr>
          <p:spPr>
            <a:xfrm>
              <a:off x="5004853" y="3426934"/>
              <a:ext cx="85216" cy="191754"/>
            </a:xfrm>
            <a:prstGeom prst="flowChartMerge">
              <a:avLst/>
            </a:prstGeom>
            <a:solidFill>
              <a:srgbClr val="FDE9D8"/>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4" name="Google Shape;214;p5"/>
            <p:cNvSpPr/>
            <p:nvPr/>
          </p:nvSpPr>
          <p:spPr>
            <a:xfrm>
              <a:off x="6823178" y="4327619"/>
              <a:ext cx="1803939" cy="611472"/>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5" name="Google Shape;215;p5"/>
            <p:cNvSpPr/>
            <p:nvPr/>
          </p:nvSpPr>
          <p:spPr>
            <a:xfrm>
              <a:off x="6879956" y="4371388"/>
              <a:ext cx="1814572" cy="646379"/>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6" name="Google Shape;216;p5"/>
            <p:cNvSpPr/>
            <p:nvPr/>
          </p:nvSpPr>
          <p:spPr>
            <a:xfrm>
              <a:off x="6928399" y="4429681"/>
              <a:ext cx="1912105" cy="727784"/>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sv-SE" sz="800" u="none" cap="none" strike="noStrike">
                  <a:solidFill>
                    <a:schemeClr val="dk1"/>
                  </a:solidFill>
                  <a:latin typeface="Arial"/>
                  <a:ea typeface="Arial"/>
                  <a:cs typeface="Arial"/>
                  <a:sym typeface="Arial"/>
                </a:rPr>
                <a:t>Given</a:t>
              </a:r>
              <a:r>
                <a:rPr b="0" i="0" lang="sv-SE" sz="800" u="none" cap="none" strike="noStrike">
                  <a:solidFill>
                    <a:schemeClr val="dk1"/>
                  </a:solidFill>
                  <a:latin typeface="Arial"/>
                  <a:ea typeface="Arial"/>
                  <a:cs typeface="Arial"/>
                  <a:sym typeface="Arial"/>
                </a:rPr>
                <a:t> a web browser is on the Google page</a:t>
              </a:r>
              <a:endParaRPr/>
            </a:p>
            <a:p>
              <a:pPr indent="0" lvl="0" marL="0" marR="0" rtl="0" algn="l">
                <a:lnSpc>
                  <a:spcPct val="100000"/>
                </a:lnSpc>
                <a:spcBef>
                  <a:spcPts val="0"/>
                </a:spcBef>
                <a:spcAft>
                  <a:spcPts val="0"/>
                </a:spcAft>
                <a:buNone/>
              </a:pPr>
              <a:r>
                <a:rPr b="1" i="0" lang="sv-SE" sz="800" u="none" cap="none" strike="noStrike">
                  <a:solidFill>
                    <a:schemeClr val="dk1"/>
                  </a:solidFill>
                  <a:latin typeface="Arial"/>
                  <a:ea typeface="Arial"/>
                  <a:cs typeface="Arial"/>
                  <a:sym typeface="Arial"/>
                </a:rPr>
                <a:t>When</a:t>
              </a:r>
              <a:r>
                <a:rPr b="0" i="0" lang="sv-SE" sz="800" u="none" cap="none" strike="noStrike">
                  <a:solidFill>
                    <a:schemeClr val="dk1"/>
                  </a:solidFill>
                  <a:latin typeface="Arial"/>
                  <a:ea typeface="Arial"/>
                  <a:cs typeface="Arial"/>
                  <a:sym typeface="Arial"/>
                </a:rPr>
                <a:t> the serach phrase “snake” is entered</a:t>
              </a:r>
              <a:endParaRPr/>
            </a:p>
            <a:p>
              <a:pPr indent="0" lvl="0" marL="0" marR="0" rtl="0" algn="l">
                <a:lnSpc>
                  <a:spcPct val="100000"/>
                </a:lnSpc>
                <a:spcBef>
                  <a:spcPts val="0"/>
                </a:spcBef>
                <a:spcAft>
                  <a:spcPts val="0"/>
                </a:spcAft>
                <a:buNone/>
              </a:pPr>
              <a:r>
                <a:rPr b="1" i="0" lang="sv-SE" sz="800" u="none" cap="none" strike="noStrike">
                  <a:solidFill>
                    <a:schemeClr val="dk1"/>
                  </a:solidFill>
                  <a:latin typeface="Arial"/>
                  <a:ea typeface="Arial"/>
                  <a:cs typeface="Arial"/>
                  <a:sym typeface="Arial"/>
                </a:rPr>
                <a:t>Then</a:t>
              </a:r>
              <a:r>
                <a:rPr b="0" i="0" lang="sv-SE" sz="800" u="none" cap="none" strike="noStrike">
                  <a:solidFill>
                    <a:schemeClr val="dk1"/>
                  </a:solidFill>
                  <a:latin typeface="Arial"/>
                  <a:ea typeface="Arial"/>
                  <a:cs typeface="Arial"/>
                  <a:sym typeface="Arial"/>
                </a:rPr>
                <a:t> results for “snakes” are shown</a:t>
              </a:r>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p:txBody>
        </p:sp>
        <p:pic>
          <p:nvPicPr>
            <p:cNvPr id="217" name="Google Shape;217;p5"/>
            <p:cNvPicPr preferRelativeResize="0"/>
            <p:nvPr/>
          </p:nvPicPr>
          <p:blipFill rotWithShape="1">
            <a:blip r:embed="rId6">
              <a:alphaModFix/>
            </a:blip>
            <a:srcRect b="0" l="0" r="0" t="0"/>
            <a:stretch/>
          </p:blipFill>
          <p:spPr>
            <a:xfrm>
              <a:off x="1889320" y="3487465"/>
              <a:ext cx="426451" cy="426661"/>
            </a:xfrm>
            <a:prstGeom prst="rect">
              <a:avLst/>
            </a:prstGeom>
            <a:noFill/>
            <a:ln>
              <a:noFill/>
            </a:ln>
          </p:spPr>
        </p:pic>
        <p:pic>
          <p:nvPicPr>
            <p:cNvPr id="218" name="Google Shape;218;p5"/>
            <p:cNvPicPr preferRelativeResize="0"/>
            <p:nvPr/>
          </p:nvPicPr>
          <p:blipFill rotWithShape="1">
            <a:blip r:embed="rId6">
              <a:alphaModFix/>
            </a:blip>
            <a:srcRect b="0" l="0" r="0" t="0"/>
            <a:stretch/>
          </p:blipFill>
          <p:spPr>
            <a:xfrm>
              <a:off x="2041720" y="3639865"/>
              <a:ext cx="426451" cy="426661"/>
            </a:xfrm>
            <a:prstGeom prst="rect">
              <a:avLst/>
            </a:prstGeom>
            <a:noFill/>
            <a:ln>
              <a:noFill/>
            </a:ln>
          </p:spPr>
        </p:pic>
        <p:pic>
          <p:nvPicPr>
            <p:cNvPr id="219" name="Google Shape;219;p5"/>
            <p:cNvPicPr preferRelativeResize="0"/>
            <p:nvPr/>
          </p:nvPicPr>
          <p:blipFill rotWithShape="1">
            <a:blip r:embed="rId6">
              <a:alphaModFix/>
            </a:blip>
            <a:srcRect b="0" l="0" r="0" t="0"/>
            <a:stretch/>
          </p:blipFill>
          <p:spPr>
            <a:xfrm>
              <a:off x="2194120" y="3792265"/>
              <a:ext cx="426451" cy="426661"/>
            </a:xfrm>
            <a:prstGeom prst="rect">
              <a:avLst/>
            </a:prstGeom>
            <a:noFill/>
            <a:ln>
              <a:noFill/>
            </a:ln>
          </p:spPr>
        </p:pic>
        <p:pic>
          <p:nvPicPr>
            <p:cNvPr id="220" name="Google Shape;220;p5"/>
            <p:cNvPicPr preferRelativeResize="0"/>
            <p:nvPr/>
          </p:nvPicPr>
          <p:blipFill rotWithShape="1">
            <a:blip r:embed="rId6">
              <a:alphaModFix/>
            </a:blip>
            <a:srcRect b="0" l="0" r="0" t="0"/>
            <a:stretch/>
          </p:blipFill>
          <p:spPr>
            <a:xfrm>
              <a:off x="1816893" y="3994192"/>
              <a:ext cx="426451" cy="426661"/>
            </a:xfrm>
            <a:prstGeom prst="rect">
              <a:avLst/>
            </a:prstGeom>
            <a:noFill/>
            <a:ln>
              <a:noFill/>
            </a:ln>
          </p:spPr>
        </p:pic>
        <p:pic>
          <p:nvPicPr>
            <p:cNvPr id="221" name="Google Shape;221;p5"/>
            <p:cNvPicPr preferRelativeResize="0"/>
            <p:nvPr/>
          </p:nvPicPr>
          <p:blipFill rotWithShape="1">
            <a:blip r:embed="rId6">
              <a:alphaModFix/>
            </a:blip>
            <a:srcRect b="0" l="0" r="0" t="0"/>
            <a:stretch/>
          </p:blipFill>
          <p:spPr>
            <a:xfrm>
              <a:off x="2270656" y="4028626"/>
              <a:ext cx="426451" cy="426661"/>
            </a:xfrm>
            <a:prstGeom prst="rect">
              <a:avLst/>
            </a:prstGeom>
            <a:noFill/>
            <a:ln>
              <a:noFill/>
            </a:ln>
          </p:spPr>
        </p:pic>
        <p:pic>
          <p:nvPicPr>
            <p:cNvPr id="222" name="Google Shape;222;p5"/>
            <p:cNvPicPr preferRelativeResize="0"/>
            <p:nvPr/>
          </p:nvPicPr>
          <p:blipFill rotWithShape="1">
            <a:blip r:embed="rId6">
              <a:alphaModFix/>
            </a:blip>
            <a:srcRect b="0" l="0" r="0" t="0"/>
            <a:stretch/>
          </p:blipFill>
          <p:spPr>
            <a:xfrm>
              <a:off x="1654813" y="3742450"/>
              <a:ext cx="426451" cy="426661"/>
            </a:xfrm>
            <a:prstGeom prst="rect">
              <a:avLst/>
            </a:prstGeom>
            <a:noFill/>
            <a:ln>
              <a:noFill/>
            </a:ln>
          </p:spPr>
        </p:pic>
        <p:sp>
          <p:nvSpPr>
            <p:cNvPr id="223" name="Google Shape;223;p5"/>
            <p:cNvSpPr txBox="1"/>
            <p:nvPr/>
          </p:nvSpPr>
          <p:spPr>
            <a:xfrm>
              <a:off x="2284103" y="3987037"/>
              <a:ext cx="42865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800" u="none" cap="none" strike="noStrike">
                  <a:solidFill>
                    <a:srgbClr val="000000"/>
                  </a:solidFill>
                  <a:latin typeface="Arial"/>
                  <a:ea typeface="Arial"/>
                  <a:cs typeface="Arial"/>
                  <a:sym typeface="Arial"/>
                </a:rPr>
                <a:t>asdaflkja</a:t>
              </a:r>
              <a:endParaRPr b="0" i="0" sz="800" u="none" cap="none" strike="noStrike">
                <a:solidFill>
                  <a:srgbClr val="000000"/>
                </a:solidFill>
                <a:latin typeface="Arial"/>
                <a:ea typeface="Arial"/>
                <a:cs typeface="Arial"/>
                <a:sym typeface="Arial"/>
              </a:endParaRPr>
            </a:p>
          </p:txBody>
        </p:sp>
        <p:sp>
          <p:nvSpPr>
            <p:cNvPr id="224" name="Google Shape;224;p5"/>
            <p:cNvSpPr txBox="1"/>
            <p:nvPr/>
          </p:nvSpPr>
          <p:spPr>
            <a:xfrm>
              <a:off x="1860605" y="3989630"/>
              <a:ext cx="42865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800" u="none" cap="none" strike="noStrike">
                  <a:solidFill>
                    <a:srgbClr val="000000"/>
                  </a:solidFill>
                  <a:latin typeface="Arial"/>
                  <a:ea typeface="Arial"/>
                  <a:cs typeface="Arial"/>
                  <a:sym typeface="Arial"/>
                </a:rPr>
                <a:t>asdaflkja</a:t>
              </a:r>
              <a:endParaRPr b="0" i="0" sz="800" u="none" cap="none" strike="noStrike">
                <a:solidFill>
                  <a:srgbClr val="000000"/>
                </a:solidFill>
                <a:latin typeface="Arial"/>
                <a:ea typeface="Arial"/>
                <a:cs typeface="Arial"/>
                <a:sym typeface="Arial"/>
              </a:endParaRPr>
            </a:p>
          </p:txBody>
        </p:sp>
        <p:sp>
          <p:nvSpPr>
            <p:cNvPr id="225" name="Google Shape;225;p5"/>
            <p:cNvSpPr txBox="1"/>
            <p:nvPr/>
          </p:nvSpPr>
          <p:spPr>
            <a:xfrm>
              <a:off x="1663609" y="3727972"/>
              <a:ext cx="42865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800" u="none" cap="none" strike="noStrike">
                  <a:solidFill>
                    <a:srgbClr val="000000"/>
                  </a:solidFill>
                  <a:latin typeface="Arial"/>
                  <a:ea typeface="Arial"/>
                  <a:cs typeface="Arial"/>
                  <a:sym typeface="Arial"/>
                </a:rPr>
                <a:t>asdaflkja</a:t>
              </a:r>
              <a:endParaRPr b="0" i="0" sz="800" u="none" cap="none" strike="noStrike">
                <a:solidFill>
                  <a:srgbClr val="000000"/>
                </a:solidFill>
                <a:latin typeface="Arial"/>
                <a:ea typeface="Arial"/>
                <a:cs typeface="Arial"/>
                <a:sym typeface="Arial"/>
              </a:endParaRPr>
            </a:p>
          </p:txBody>
        </p:sp>
        <p:sp>
          <p:nvSpPr>
            <p:cNvPr id="226" name="Google Shape;226;p5"/>
            <p:cNvSpPr txBox="1"/>
            <p:nvPr/>
          </p:nvSpPr>
          <p:spPr>
            <a:xfrm>
              <a:off x="1252005" y="4599547"/>
              <a:ext cx="1960235" cy="738664"/>
            </a:xfrm>
            <a:prstGeom prst="rect">
              <a:avLst/>
            </a:prstGeom>
            <a:noFill/>
            <a:ln cap="flat" cmpd="sng" w="9525">
              <a:solidFill>
                <a:srgbClr val="A5A5A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1400" u="none" cap="none" strike="noStrike">
                  <a:solidFill>
                    <a:srgbClr val="000000"/>
                  </a:solidFill>
                  <a:latin typeface="Arial"/>
                  <a:ea typeface="Arial"/>
                  <a:cs typeface="Arial"/>
                  <a:sym typeface="Arial"/>
                </a:rPr>
                <a:t>Outcome from conversation between P.O and User.</a:t>
              </a:r>
              <a:endParaRPr b="0" i="0" sz="1400" u="none" cap="none" strike="noStrike">
                <a:solidFill>
                  <a:srgbClr val="000000"/>
                </a:solidFill>
                <a:latin typeface="Arial"/>
                <a:ea typeface="Arial"/>
                <a:cs typeface="Arial"/>
                <a:sym typeface="Arial"/>
              </a:endParaRPr>
            </a:p>
          </p:txBody>
        </p:sp>
        <p:sp>
          <p:nvSpPr>
            <p:cNvPr id="227" name="Google Shape;227;p5"/>
            <p:cNvSpPr/>
            <p:nvPr/>
          </p:nvSpPr>
          <p:spPr>
            <a:xfrm>
              <a:off x="2818112" y="3915879"/>
              <a:ext cx="627321" cy="247084"/>
            </a:xfrm>
            <a:prstGeom prst="rightArrow">
              <a:avLst>
                <a:gd fmla="val 50000" name="adj1"/>
                <a:gd fmla="val 50000" name="adj2"/>
              </a:avLst>
            </a:prstGeom>
            <a:solidFill>
              <a:srgbClr val="A5A5A5"/>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8" name="Google Shape;228;p5"/>
            <p:cNvSpPr/>
            <p:nvPr/>
          </p:nvSpPr>
          <p:spPr>
            <a:xfrm rot="1015065">
              <a:off x="5715873" y="4476005"/>
              <a:ext cx="627321" cy="247084"/>
            </a:xfrm>
            <a:prstGeom prst="rightArrow">
              <a:avLst>
                <a:gd fmla="val 50000" name="adj1"/>
                <a:gd fmla="val 50000" name="adj2"/>
              </a:avLst>
            </a:prstGeom>
            <a:solidFill>
              <a:srgbClr val="A5A5A5"/>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9" name="Google Shape;229;p5"/>
            <p:cNvSpPr/>
            <p:nvPr/>
          </p:nvSpPr>
          <p:spPr>
            <a:xfrm rot="-1399908">
              <a:off x="5656111" y="3543833"/>
              <a:ext cx="627321" cy="247084"/>
            </a:xfrm>
            <a:prstGeom prst="rightArrow">
              <a:avLst>
                <a:gd fmla="val 50000" name="adj1"/>
                <a:gd fmla="val 50000" name="adj2"/>
              </a:avLst>
            </a:prstGeom>
            <a:solidFill>
              <a:srgbClr val="A5A5A5"/>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0" name="Google Shape;230;p5"/>
            <p:cNvSpPr/>
            <p:nvPr/>
          </p:nvSpPr>
          <p:spPr>
            <a:xfrm>
              <a:off x="6590029" y="2410013"/>
              <a:ext cx="2455861" cy="1316415"/>
            </a:xfrm>
            <a:prstGeom prst="irregularSeal1">
              <a:avLst/>
            </a:prstGeom>
            <a:solidFill>
              <a:schemeClr val="lt1"/>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v-SE" sz="1400" u="none" cap="none" strike="noStrike">
                  <a:solidFill>
                    <a:schemeClr val="dk1"/>
                  </a:solidFill>
                  <a:latin typeface="Arial"/>
                  <a:ea typeface="Arial"/>
                  <a:cs typeface="Arial"/>
                  <a:sym typeface="Arial"/>
                </a:rPr>
                <a:t>Shared  Understanding</a:t>
              </a:r>
              <a:endParaRPr b="0" i="0" sz="1400" u="none" cap="none" strike="noStrike">
                <a:solidFill>
                  <a:schemeClr val="dk1"/>
                </a:solidFill>
                <a:latin typeface="Arial"/>
                <a:ea typeface="Arial"/>
                <a:cs typeface="Arial"/>
                <a:sym typeface="Arial"/>
              </a:endParaRPr>
            </a:p>
          </p:txBody>
        </p:sp>
        <p:sp>
          <p:nvSpPr>
            <p:cNvPr id="231" name="Google Shape;231;p5"/>
            <p:cNvSpPr txBox="1"/>
            <p:nvPr/>
          </p:nvSpPr>
          <p:spPr>
            <a:xfrm>
              <a:off x="6955337" y="5383102"/>
              <a:ext cx="2097157" cy="523220"/>
            </a:xfrm>
            <a:prstGeom prst="rect">
              <a:avLst/>
            </a:prstGeom>
            <a:solidFill>
              <a:schemeClr val="lt1"/>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1400" u="none" cap="none" strike="noStrike">
                  <a:solidFill>
                    <a:srgbClr val="000000"/>
                  </a:solidFill>
                  <a:latin typeface="Arial"/>
                  <a:ea typeface="Arial"/>
                  <a:cs typeface="Arial"/>
                  <a:sym typeface="Arial"/>
                </a:rPr>
                <a:t>Manual or Automatable Acceptance Criteria</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6"/>
          <p:cNvSpPr txBox="1"/>
          <p:nvPr/>
        </p:nvSpPr>
        <p:spPr>
          <a:xfrm>
            <a:off x="8140700" y="7175500"/>
            <a:ext cx="1689000" cy="22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7" name="Google Shape;237;p6"/>
          <p:cNvSpPr txBox="1"/>
          <p:nvPr>
            <p:ph idx="4294967295" type="title"/>
          </p:nvPr>
        </p:nvSpPr>
        <p:spPr>
          <a:xfrm>
            <a:off x="503237" y="346075"/>
            <a:ext cx="9069300" cy="1173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SzPts val="1400"/>
              <a:buNone/>
            </a:pPr>
            <a:r>
              <a:rPr lang="sv-SE"/>
              <a:t>BDD Scenarios </a:t>
            </a:r>
            <a:endParaRPr sz="4400">
              <a:solidFill>
                <a:srgbClr val="F8B322"/>
              </a:solidFill>
              <a:latin typeface="Arial Black"/>
              <a:ea typeface="Arial Black"/>
              <a:cs typeface="Arial Black"/>
              <a:sym typeface="Arial Black"/>
            </a:endParaRPr>
          </a:p>
        </p:txBody>
      </p:sp>
      <p:sp>
        <p:nvSpPr>
          <p:cNvPr id="238" name="Google Shape;238;p6"/>
          <p:cNvSpPr txBox="1"/>
          <p:nvPr/>
        </p:nvSpPr>
        <p:spPr>
          <a:xfrm>
            <a:off x="501650" y="1477962"/>
            <a:ext cx="9069387" cy="4987925"/>
          </a:xfrm>
          <a:prstGeom prst="rect">
            <a:avLst/>
          </a:prstGeom>
          <a:noFill/>
          <a:ln>
            <a:noFill/>
          </a:ln>
        </p:spPr>
        <p:txBody>
          <a:bodyPr anchorCtr="0" anchor="t" bIns="0" lIns="0" spcFirstLastPara="1" rIns="0" wrap="square" tIns="0">
            <a:noAutofit/>
          </a:bodyPr>
          <a:lstStyle/>
          <a:p>
            <a:pPr indent="0" lvl="0" marL="457200" marR="0" rtl="0" algn="l">
              <a:lnSpc>
                <a:spcPct val="100000"/>
              </a:lnSpc>
              <a:spcBef>
                <a:spcPts val="0"/>
              </a:spcBef>
              <a:spcAft>
                <a:spcPts val="0"/>
              </a:spcAft>
              <a:buClr>
                <a:srgbClr val="FFFFFF"/>
              </a:buClr>
              <a:buSzPts val="810"/>
              <a:buFont typeface="Noto Sans Symbols"/>
              <a:buNone/>
            </a:pPr>
            <a:r>
              <a:t/>
            </a:r>
            <a:endParaRPr b="0" i="0" sz="1800" u="none" cap="none" strike="noStrike">
              <a:solidFill>
                <a:srgbClr val="F8B322"/>
              </a:solidFill>
              <a:latin typeface="Arial"/>
              <a:ea typeface="Arial"/>
              <a:cs typeface="Arial"/>
              <a:sym typeface="Arial"/>
            </a:endParaRPr>
          </a:p>
          <a:p>
            <a:pPr indent="0" lvl="0" marL="457200" marR="0" rtl="0" algn="l">
              <a:lnSpc>
                <a:spcPct val="100000"/>
              </a:lnSpc>
              <a:spcBef>
                <a:spcPts val="0"/>
              </a:spcBef>
              <a:spcAft>
                <a:spcPts val="0"/>
              </a:spcAft>
              <a:buClr>
                <a:srgbClr val="FFFFFF"/>
              </a:buClr>
              <a:buSzPts val="810"/>
              <a:buFont typeface="Noto Sans Symbols"/>
              <a:buNone/>
            </a:pPr>
            <a:r>
              <a:t/>
            </a:r>
            <a:endParaRPr b="0" i="0" sz="1800" u="none" cap="none" strike="noStrike">
              <a:solidFill>
                <a:srgbClr val="F8B322"/>
              </a:solidFill>
              <a:latin typeface="Arial"/>
              <a:ea typeface="Arial"/>
              <a:cs typeface="Arial"/>
              <a:sym typeface="Arial"/>
            </a:endParaRPr>
          </a:p>
          <a:p>
            <a:pPr indent="-457200" lvl="0" marL="457200" marR="0" rtl="0" algn="l">
              <a:lnSpc>
                <a:spcPct val="100000"/>
              </a:lnSpc>
              <a:spcBef>
                <a:spcPts val="0"/>
              </a:spcBef>
              <a:spcAft>
                <a:spcPts val="0"/>
              </a:spcAft>
              <a:buClr>
                <a:srgbClr val="F8B322"/>
              </a:buClr>
              <a:buSzPts val="3600"/>
              <a:buFont typeface="Noto Sans Symbols"/>
              <a:buChar char="●"/>
            </a:pPr>
            <a:r>
              <a:rPr b="0" i="0" lang="sv-SE" sz="2800" u="none" cap="none" strike="noStrike">
                <a:solidFill>
                  <a:schemeClr val="lt1"/>
                </a:solidFill>
                <a:latin typeface="Arial"/>
                <a:ea typeface="Arial"/>
                <a:cs typeface="Arial"/>
                <a:sym typeface="Arial"/>
              </a:rPr>
              <a:t>Gherkin</a:t>
            </a:r>
            <a:endParaRPr b="0" i="0" sz="2800" u="none" cap="none" strike="noStrike">
              <a:solidFill>
                <a:schemeClr val="lt1"/>
              </a:solidFill>
              <a:latin typeface="Arial"/>
              <a:ea typeface="Arial"/>
              <a:cs typeface="Arial"/>
              <a:sym typeface="Arial"/>
            </a:endParaRPr>
          </a:p>
          <a:p>
            <a:pPr indent="0" lvl="1" marL="457200" marR="0" rtl="0" algn="l">
              <a:lnSpc>
                <a:spcPct val="100000"/>
              </a:lnSpc>
              <a:spcBef>
                <a:spcPts val="0"/>
              </a:spcBef>
              <a:spcAft>
                <a:spcPts val="0"/>
              </a:spcAft>
              <a:buClr>
                <a:srgbClr val="F8B322"/>
              </a:buClr>
              <a:buSzPts val="3600"/>
              <a:buFont typeface="Noto Sans Symbols"/>
              <a:buNone/>
            </a:pPr>
            <a:r>
              <a:rPr b="0" i="0" lang="sv-SE" sz="2800" u="none" cap="none" strike="noStrike">
                <a:solidFill>
                  <a:schemeClr val="lt1"/>
                </a:solidFill>
                <a:latin typeface="Arial"/>
                <a:ea typeface="Arial"/>
                <a:cs typeface="Arial"/>
                <a:sym typeface="Arial"/>
              </a:rPr>
              <a:t>	</a:t>
            </a:r>
            <a:r>
              <a:rPr b="1" i="0" lang="sv-SE" sz="2400" u="none" cap="none" strike="noStrike">
                <a:solidFill>
                  <a:schemeClr val="lt1"/>
                </a:solidFill>
                <a:latin typeface="Arial"/>
                <a:ea typeface="Arial"/>
                <a:cs typeface="Arial"/>
                <a:sym typeface="Arial"/>
              </a:rPr>
              <a:t>Given</a:t>
            </a:r>
            <a:r>
              <a:rPr b="0" i="0" lang="sv-SE" sz="2400" u="none" cap="none" strike="noStrike">
                <a:solidFill>
                  <a:schemeClr val="lt1"/>
                </a:solidFill>
                <a:latin typeface="Arial"/>
                <a:ea typeface="Arial"/>
                <a:cs typeface="Arial"/>
                <a:sym typeface="Arial"/>
              </a:rPr>
              <a:t> &lt;a context&gt; </a:t>
            </a:r>
            <a:endParaRPr/>
          </a:p>
          <a:p>
            <a:pPr indent="0" lvl="1" marL="457200" marR="0" rtl="0" algn="l">
              <a:lnSpc>
                <a:spcPct val="100000"/>
              </a:lnSpc>
              <a:spcBef>
                <a:spcPts val="0"/>
              </a:spcBef>
              <a:spcAft>
                <a:spcPts val="0"/>
              </a:spcAft>
              <a:buClr>
                <a:srgbClr val="F8B322"/>
              </a:buClr>
              <a:buSzPts val="3600"/>
              <a:buFont typeface="Noto Sans Symbols"/>
              <a:buNone/>
            </a:pPr>
            <a:r>
              <a:rPr b="0" i="0" lang="sv-SE" sz="2400" u="none" cap="none" strike="noStrike">
                <a:solidFill>
                  <a:schemeClr val="lt1"/>
                </a:solidFill>
                <a:latin typeface="Arial"/>
                <a:ea typeface="Arial"/>
                <a:cs typeface="Arial"/>
                <a:sym typeface="Arial"/>
              </a:rPr>
              <a:t>	</a:t>
            </a:r>
            <a:r>
              <a:rPr b="1" i="0" lang="sv-SE" sz="2400" u="none" cap="none" strike="noStrike">
                <a:solidFill>
                  <a:schemeClr val="lt1"/>
                </a:solidFill>
                <a:latin typeface="Arial"/>
                <a:ea typeface="Arial"/>
                <a:cs typeface="Arial"/>
                <a:sym typeface="Arial"/>
              </a:rPr>
              <a:t>When</a:t>
            </a:r>
            <a:r>
              <a:rPr b="0" i="0" lang="sv-SE" sz="2400" u="none" cap="none" strike="noStrike">
                <a:solidFill>
                  <a:schemeClr val="lt1"/>
                </a:solidFill>
                <a:latin typeface="Arial"/>
                <a:ea typeface="Arial"/>
                <a:cs typeface="Arial"/>
                <a:sym typeface="Arial"/>
              </a:rPr>
              <a:t> &lt;something happen&gt;</a:t>
            </a:r>
            <a:endParaRPr/>
          </a:p>
          <a:p>
            <a:pPr indent="0" lvl="0" marL="0" marR="0" rtl="0" algn="l">
              <a:lnSpc>
                <a:spcPct val="100000"/>
              </a:lnSpc>
              <a:spcBef>
                <a:spcPts val="0"/>
              </a:spcBef>
              <a:spcAft>
                <a:spcPts val="0"/>
              </a:spcAft>
              <a:buClr>
                <a:srgbClr val="F8B322"/>
              </a:buClr>
              <a:buSzPts val="3600"/>
              <a:buFont typeface="Noto Sans Symbols"/>
              <a:buNone/>
            </a:pPr>
            <a:r>
              <a:rPr b="0" i="0" lang="sv-SE" sz="2400" u="none" cap="none" strike="noStrike">
                <a:solidFill>
                  <a:schemeClr val="lt1"/>
                </a:solidFill>
                <a:latin typeface="Arial"/>
                <a:ea typeface="Arial"/>
                <a:cs typeface="Arial"/>
                <a:sym typeface="Arial"/>
              </a:rPr>
              <a:t>	</a:t>
            </a:r>
            <a:r>
              <a:rPr b="1" i="0" lang="sv-SE" sz="2400" u="none" cap="none" strike="noStrike">
                <a:solidFill>
                  <a:schemeClr val="lt1"/>
                </a:solidFill>
                <a:latin typeface="Arial"/>
                <a:ea typeface="Arial"/>
                <a:cs typeface="Arial"/>
                <a:sym typeface="Arial"/>
              </a:rPr>
              <a:t>Then</a:t>
            </a:r>
            <a:r>
              <a:rPr b="0" i="0" lang="sv-SE" sz="2400" u="none" cap="none" strike="noStrike">
                <a:solidFill>
                  <a:schemeClr val="lt1"/>
                </a:solidFill>
                <a:latin typeface="Arial"/>
                <a:ea typeface="Arial"/>
                <a:cs typeface="Arial"/>
                <a:sym typeface="Arial"/>
              </a:rPr>
              <a:t> &lt;you expect some outcome</a:t>
            </a:r>
            <a:r>
              <a:rPr b="0" i="0" lang="sv-SE" sz="2800" u="none" cap="none" strike="noStrike">
                <a:solidFill>
                  <a:schemeClr val="lt1"/>
                </a:solidFill>
                <a:latin typeface="Arial"/>
                <a:ea typeface="Arial"/>
                <a:cs typeface="Arial"/>
                <a:sym typeface="Arial"/>
              </a:rPr>
              <a:t>&gt;</a:t>
            </a:r>
            <a:endParaRPr/>
          </a:p>
          <a:p>
            <a:pPr indent="-228600" lvl="0" marL="457200" marR="0" rtl="0" algn="l">
              <a:lnSpc>
                <a:spcPct val="100000"/>
              </a:lnSpc>
              <a:spcBef>
                <a:spcPts val="0"/>
              </a:spcBef>
              <a:spcAft>
                <a:spcPts val="0"/>
              </a:spcAft>
              <a:buClr>
                <a:srgbClr val="F8B322"/>
              </a:buClr>
              <a:buSzPts val="3600"/>
              <a:buFont typeface="Noto Sans Symbols"/>
              <a:buNone/>
            </a:pPr>
            <a:r>
              <a:t/>
            </a:r>
            <a:endParaRPr b="0" i="0" sz="2800" u="none" cap="none" strike="noStrike">
              <a:solidFill>
                <a:srgbClr val="F8B322"/>
              </a:solidFill>
              <a:latin typeface="Arial"/>
              <a:ea typeface="Arial"/>
              <a:cs typeface="Arial"/>
              <a:sym typeface="Arial"/>
            </a:endParaRPr>
          </a:p>
          <a:p>
            <a:pPr indent="-457200" lvl="0" marL="457200" marR="0" rtl="0" algn="l">
              <a:lnSpc>
                <a:spcPct val="100000"/>
              </a:lnSpc>
              <a:spcBef>
                <a:spcPts val="0"/>
              </a:spcBef>
              <a:spcAft>
                <a:spcPts val="0"/>
              </a:spcAft>
              <a:buClr>
                <a:srgbClr val="F8B322"/>
              </a:buClr>
              <a:buSzPts val="3600"/>
              <a:buFont typeface="Noto Sans Symbols"/>
              <a:buChar char="●"/>
            </a:pPr>
            <a:r>
              <a:rPr b="0" i="0" lang="sv-SE" sz="2800" u="none" cap="none" strike="noStrike">
                <a:solidFill>
                  <a:schemeClr val="lt1"/>
                </a:solidFill>
                <a:latin typeface="Arial"/>
                <a:ea typeface="Arial"/>
                <a:cs typeface="Arial"/>
                <a:sym typeface="Arial"/>
              </a:rPr>
              <a:t>Exempel: </a:t>
            </a:r>
            <a:endParaRPr/>
          </a:p>
          <a:p>
            <a:pPr indent="-228600" lvl="0" marL="457200" marR="0" rtl="0" algn="l">
              <a:lnSpc>
                <a:spcPct val="100000"/>
              </a:lnSpc>
              <a:spcBef>
                <a:spcPts val="0"/>
              </a:spcBef>
              <a:spcAft>
                <a:spcPts val="0"/>
              </a:spcAft>
              <a:buClr>
                <a:srgbClr val="F8B322"/>
              </a:buClr>
              <a:buSzPts val="3600"/>
              <a:buFont typeface="Noto Sans Symbols"/>
              <a:buNone/>
            </a:pPr>
            <a:r>
              <a:t/>
            </a:r>
            <a:endParaRPr b="0" i="0" sz="1800" u="none" cap="none" strike="noStrike">
              <a:solidFill>
                <a:schemeClr val="lt1"/>
              </a:solidFill>
              <a:latin typeface="Arial"/>
              <a:ea typeface="Arial"/>
              <a:cs typeface="Arial"/>
              <a:sym typeface="Arial"/>
            </a:endParaRPr>
          </a:p>
          <a:p>
            <a:pPr indent="-228600" lvl="0" marL="457200" marR="0" rtl="0" algn="l">
              <a:lnSpc>
                <a:spcPct val="100000"/>
              </a:lnSpc>
              <a:spcBef>
                <a:spcPts val="0"/>
              </a:spcBef>
              <a:spcAft>
                <a:spcPts val="0"/>
              </a:spcAft>
              <a:buClr>
                <a:srgbClr val="F8B322"/>
              </a:buClr>
              <a:buSzPts val="3600"/>
              <a:buFont typeface="Noto Sans Symbols"/>
              <a:buNone/>
            </a:pPr>
            <a:r>
              <a:t/>
            </a:r>
            <a:endParaRPr b="0" i="0" sz="1800" u="none" cap="none" strike="noStrike">
              <a:solidFill>
                <a:schemeClr val="lt1"/>
              </a:solidFill>
              <a:latin typeface="Arial"/>
              <a:ea typeface="Arial"/>
              <a:cs typeface="Arial"/>
              <a:sym typeface="Arial"/>
            </a:endParaRPr>
          </a:p>
          <a:p>
            <a:pPr indent="-228600" lvl="0" marL="457200" marR="0" rtl="0" algn="l">
              <a:lnSpc>
                <a:spcPct val="100000"/>
              </a:lnSpc>
              <a:spcBef>
                <a:spcPts val="0"/>
              </a:spcBef>
              <a:spcAft>
                <a:spcPts val="0"/>
              </a:spcAft>
              <a:buClr>
                <a:srgbClr val="F8B322"/>
              </a:buClr>
              <a:buSzPts val="3600"/>
              <a:buFont typeface="Noto Sans Symbols"/>
              <a:buNone/>
            </a:pPr>
            <a:r>
              <a:t/>
            </a:r>
            <a:endParaRPr b="0" i="0" sz="1800" u="none" cap="none" strike="noStrike">
              <a:solidFill>
                <a:schemeClr val="lt1"/>
              </a:solidFill>
              <a:latin typeface="Arial"/>
              <a:ea typeface="Arial"/>
              <a:cs typeface="Arial"/>
              <a:sym typeface="Arial"/>
            </a:endParaRPr>
          </a:p>
          <a:p>
            <a:pPr indent="-228600" lvl="0" marL="457200" marR="0" rtl="0" algn="l">
              <a:lnSpc>
                <a:spcPct val="100000"/>
              </a:lnSpc>
              <a:spcBef>
                <a:spcPts val="0"/>
              </a:spcBef>
              <a:spcAft>
                <a:spcPts val="0"/>
              </a:spcAft>
              <a:buClr>
                <a:srgbClr val="F8B322"/>
              </a:buClr>
              <a:buSzPts val="3600"/>
              <a:buFont typeface="Noto Sans Symbols"/>
              <a:buNone/>
            </a:pPr>
            <a:r>
              <a:t/>
            </a:r>
            <a:endParaRPr b="0" i="0" sz="1800" u="none" cap="none" strike="noStrike">
              <a:solidFill>
                <a:schemeClr val="lt1"/>
              </a:solidFill>
              <a:latin typeface="Arial"/>
              <a:ea typeface="Arial"/>
              <a:cs typeface="Arial"/>
              <a:sym typeface="Arial"/>
            </a:endParaRPr>
          </a:p>
          <a:p>
            <a:pPr indent="-228600" lvl="0" marL="457200" marR="0" rtl="0" algn="l">
              <a:lnSpc>
                <a:spcPct val="100000"/>
              </a:lnSpc>
              <a:spcBef>
                <a:spcPts val="0"/>
              </a:spcBef>
              <a:spcAft>
                <a:spcPts val="0"/>
              </a:spcAft>
              <a:buClr>
                <a:srgbClr val="F8B322"/>
              </a:buClr>
              <a:buSzPts val="3600"/>
              <a:buFont typeface="Noto Sans Symbols"/>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F8B322"/>
              </a:buClr>
              <a:buSzPts val="3600"/>
              <a:buFont typeface="Noto Sans Symbols"/>
              <a:buNone/>
            </a:pPr>
            <a:br>
              <a:rPr b="0" i="0" lang="sv-SE" sz="1800" u="none" cap="none" strike="noStrike">
                <a:solidFill>
                  <a:schemeClr val="lt1"/>
                </a:solidFill>
                <a:latin typeface="Arial"/>
                <a:ea typeface="Arial"/>
                <a:cs typeface="Arial"/>
                <a:sym typeface="Arial"/>
              </a:rPr>
            </a:br>
            <a:endParaRPr b="0" i="0" sz="1800" u="none" cap="none" strike="noStrike">
              <a:solidFill>
                <a:schemeClr val="lt1"/>
              </a:solidFill>
              <a:latin typeface="Arial"/>
              <a:ea typeface="Arial"/>
              <a:cs typeface="Arial"/>
              <a:sym typeface="Arial"/>
            </a:endParaRPr>
          </a:p>
          <a:p>
            <a:pPr indent="-291465" lvl="0" marL="342900" marR="0" rtl="0" algn="l">
              <a:lnSpc>
                <a:spcPct val="100000"/>
              </a:lnSpc>
              <a:spcBef>
                <a:spcPts val="0"/>
              </a:spcBef>
              <a:spcAft>
                <a:spcPts val="0"/>
              </a:spcAft>
              <a:buClr>
                <a:srgbClr val="FFFFFF"/>
              </a:buClr>
              <a:buSzPts val="810"/>
              <a:buFont typeface="Noto Sans Symbols"/>
              <a:buNone/>
            </a:pPr>
            <a:r>
              <a:t/>
            </a:r>
            <a:endParaRPr b="0" i="0" sz="1800" u="none" cap="none" strike="noStrike">
              <a:solidFill>
                <a:schemeClr val="dk1"/>
              </a:solidFill>
              <a:latin typeface="Arial"/>
              <a:ea typeface="Arial"/>
              <a:cs typeface="Arial"/>
              <a:sym typeface="Arial"/>
            </a:endParaRPr>
          </a:p>
        </p:txBody>
      </p:sp>
      <p:sp>
        <p:nvSpPr>
          <p:cNvPr id="239" name="Google Shape;239;p6"/>
          <p:cNvSpPr txBox="1"/>
          <p:nvPr/>
        </p:nvSpPr>
        <p:spPr>
          <a:xfrm>
            <a:off x="1250622" y="4566998"/>
            <a:ext cx="7571441"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sv-SE" sz="2400" u="none" cap="none" strike="noStrike">
                <a:solidFill>
                  <a:schemeClr val="lt1"/>
                </a:solidFill>
                <a:latin typeface="Arial"/>
                <a:ea typeface="Arial"/>
                <a:cs typeface="Arial"/>
                <a:sym typeface="Arial"/>
              </a:rPr>
              <a:t>Scenario</a:t>
            </a:r>
            <a:r>
              <a:rPr b="0" i="0" lang="sv-SE" sz="2400" u="none" cap="none" strike="noStrike">
                <a:solidFill>
                  <a:schemeClr val="lt1"/>
                </a:solidFill>
                <a:latin typeface="Arial"/>
                <a:ea typeface="Arial"/>
                <a:cs typeface="Arial"/>
                <a:sym typeface="Arial"/>
              </a:rPr>
              <a:t>: Simple Google Search</a:t>
            </a:r>
            <a:endParaRPr/>
          </a:p>
          <a:p>
            <a:pPr indent="0" lvl="0" marL="0" marR="0" rtl="0" algn="l">
              <a:lnSpc>
                <a:spcPct val="100000"/>
              </a:lnSpc>
              <a:spcBef>
                <a:spcPts val="0"/>
              </a:spcBef>
              <a:spcAft>
                <a:spcPts val="0"/>
              </a:spcAft>
              <a:buNone/>
            </a:pPr>
            <a:r>
              <a:rPr b="1" i="0" lang="sv-SE" sz="2400" u="none" cap="none" strike="noStrike">
                <a:solidFill>
                  <a:schemeClr val="lt1"/>
                </a:solidFill>
                <a:latin typeface="Arial"/>
                <a:ea typeface="Arial"/>
                <a:cs typeface="Arial"/>
                <a:sym typeface="Arial"/>
              </a:rPr>
              <a:t>	Given</a:t>
            </a:r>
            <a:r>
              <a:rPr b="0" i="0" lang="sv-SE" sz="2400" u="none" cap="none" strike="noStrike">
                <a:solidFill>
                  <a:schemeClr val="lt1"/>
                </a:solidFill>
                <a:latin typeface="Arial"/>
                <a:ea typeface="Arial"/>
                <a:cs typeface="Arial"/>
                <a:sym typeface="Arial"/>
              </a:rPr>
              <a:t> a web browser is on the Google page</a:t>
            </a:r>
            <a:endParaRPr/>
          </a:p>
          <a:p>
            <a:pPr indent="0" lvl="0" marL="0" marR="0" rtl="0" algn="l">
              <a:lnSpc>
                <a:spcPct val="100000"/>
              </a:lnSpc>
              <a:spcBef>
                <a:spcPts val="0"/>
              </a:spcBef>
              <a:spcAft>
                <a:spcPts val="0"/>
              </a:spcAft>
              <a:buNone/>
            </a:pPr>
            <a:r>
              <a:rPr b="1" i="0" lang="sv-SE" sz="2400" u="none" cap="none" strike="noStrike">
                <a:solidFill>
                  <a:schemeClr val="lt1"/>
                </a:solidFill>
                <a:latin typeface="Arial"/>
                <a:ea typeface="Arial"/>
                <a:cs typeface="Arial"/>
                <a:sym typeface="Arial"/>
              </a:rPr>
              <a:t>	When</a:t>
            </a:r>
            <a:r>
              <a:rPr b="0" i="0" lang="sv-SE" sz="2400" u="none" cap="none" strike="noStrike">
                <a:solidFill>
                  <a:schemeClr val="lt1"/>
                </a:solidFill>
                <a:latin typeface="Arial"/>
                <a:ea typeface="Arial"/>
                <a:cs typeface="Arial"/>
                <a:sym typeface="Arial"/>
              </a:rPr>
              <a:t> the serach phrase “snake” is entered</a:t>
            </a:r>
            <a:endParaRPr/>
          </a:p>
          <a:p>
            <a:pPr indent="0" lvl="0" marL="0" marR="0" rtl="0" algn="l">
              <a:lnSpc>
                <a:spcPct val="100000"/>
              </a:lnSpc>
              <a:spcBef>
                <a:spcPts val="0"/>
              </a:spcBef>
              <a:spcAft>
                <a:spcPts val="0"/>
              </a:spcAft>
              <a:buNone/>
            </a:pPr>
            <a:r>
              <a:rPr b="1" i="0" lang="sv-SE" sz="2400" u="none" cap="none" strike="noStrike">
                <a:solidFill>
                  <a:schemeClr val="lt1"/>
                </a:solidFill>
                <a:latin typeface="Arial"/>
                <a:ea typeface="Arial"/>
                <a:cs typeface="Arial"/>
                <a:sym typeface="Arial"/>
              </a:rPr>
              <a:t>	Then</a:t>
            </a:r>
            <a:r>
              <a:rPr b="0" i="0" lang="sv-SE" sz="2400" u="none" cap="none" strike="noStrike">
                <a:solidFill>
                  <a:schemeClr val="lt1"/>
                </a:solidFill>
                <a:latin typeface="Arial"/>
                <a:ea typeface="Arial"/>
                <a:cs typeface="Arial"/>
                <a:sym typeface="Arial"/>
              </a:rPr>
              <a:t> results for “snakes” are shown</a:t>
            </a:r>
            <a:endParaRPr b="0" i="0" sz="2400" u="none" cap="none" strike="noStrike">
              <a:solidFill>
                <a:schemeClr val="lt1"/>
              </a:solidFill>
              <a:latin typeface="Arial"/>
              <a:ea typeface="Arial"/>
              <a:cs typeface="Arial"/>
              <a:sym typeface="Arial"/>
            </a:endParaRPr>
          </a:p>
        </p:txBody>
      </p:sp>
      <p:pic>
        <p:nvPicPr>
          <p:cNvPr id="240" name="Google Shape;240;p6"/>
          <p:cNvPicPr preferRelativeResize="0"/>
          <p:nvPr/>
        </p:nvPicPr>
        <p:blipFill rotWithShape="1">
          <a:blip r:embed="rId3">
            <a:alphaModFix/>
          </a:blip>
          <a:srcRect b="0" l="0" r="0" t="0"/>
          <a:stretch/>
        </p:blipFill>
        <p:spPr>
          <a:xfrm>
            <a:off x="6687654" y="2523766"/>
            <a:ext cx="1828185" cy="1823671"/>
          </a:xfrm>
          <a:prstGeom prst="rect">
            <a:avLst/>
          </a:prstGeom>
          <a:solidFill>
            <a:schemeClr val="dk1"/>
          </a:solidFill>
          <a:ln cap="flat" cmpd="sng" w="9525">
            <a:solidFill>
              <a:schemeClr val="dk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7"/>
          <p:cNvSpPr txBox="1"/>
          <p:nvPr/>
        </p:nvSpPr>
        <p:spPr>
          <a:xfrm>
            <a:off x="8140700" y="7175500"/>
            <a:ext cx="1689000" cy="22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6" name="Google Shape;246;p7"/>
          <p:cNvSpPr txBox="1"/>
          <p:nvPr>
            <p:ph idx="4294967295" type="title"/>
          </p:nvPr>
        </p:nvSpPr>
        <p:spPr>
          <a:xfrm>
            <a:off x="503237" y="346075"/>
            <a:ext cx="9069300" cy="1173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SzPts val="1400"/>
              <a:buNone/>
            </a:pPr>
            <a:r>
              <a:rPr lang="sv-SE"/>
              <a:t>BDD Scenarios </a:t>
            </a:r>
            <a:endParaRPr sz="4400">
              <a:solidFill>
                <a:srgbClr val="F8B322"/>
              </a:solidFill>
              <a:latin typeface="Arial Black"/>
              <a:ea typeface="Arial Black"/>
              <a:cs typeface="Arial Black"/>
              <a:sym typeface="Arial Black"/>
            </a:endParaRPr>
          </a:p>
        </p:txBody>
      </p:sp>
      <p:sp>
        <p:nvSpPr>
          <p:cNvPr id="247" name="Google Shape;247;p7"/>
          <p:cNvSpPr txBox="1"/>
          <p:nvPr/>
        </p:nvSpPr>
        <p:spPr>
          <a:xfrm>
            <a:off x="368789" y="1519375"/>
            <a:ext cx="9069387" cy="4987925"/>
          </a:xfrm>
          <a:prstGeom prst="rect">
            <a:avLst/>
          </a:prstGeom>
          <a:noFill/>
          <a:ln>
            <a:noFill/>
          </a:ln>
        </p:spPr>
        <p:txBody>
          <a:bodyPr anchorCtr="0" anchor="t" bIns="0" lIns="0" spcFirstLastPara="1" rIns="0" wrap="square" tIns="0">
            <a:noAutofit/>
          </a:bodyPr>
          <a:lstStyle/>
          <a:p>
            <a:pPr indent="0" lvl="0" marL="457200" marR="0" rtl="0" algn="l">
              <a:lnSpc>
                <a:spcPct val="100000"/>
              </a:lnSpc>
              <a:spcBef>
                <a:spcPts val="0"/>
              </a:spcBef>
              <a:spcAft>
                <a:spcPts val="0"/>
              </a:spcAft>
              <a:buClr>
                <a:srgbClr val="FFFFFF"/>
              </a:buClr>
              <a:buSzPts val="810"/>
              <a:buFont typeface="Noto Sans Symbols"/>
              <a:buNone/>
            </a:pPr>
            <a:r>
              <a:t/>
            </a:r>
            <a:endParaRPr b="0" i="0" sz="1800" u="none" cap="none" strike="noStrike">
              <a:solidFill>
                <a:srgbClr val="F8B322"/>
              </a:solidFill>
              <a:latin typeface="Arial"/>
              <a:ea typeface="Arial"/>
              <a:cs typeface="Arial"/>
              <a:sym typeface="Arial"/>
            </a:endParaRPr>
          </a:p>
          <a:p>
            <a:pPr indent="0" lvl="0" marL="0" marR="0" rtl="0" algn="l">
              <a:lnSpc>
                <a:spcPct val="100000"/>
              </a:lnSpc>
              <a:spcBef>
                <a:spcPts val="0"/>
              </a:spcBef>
              <a:spcAft>
                <a:spcPts val="0"/>
              </a:spcAft>
              <a:buClr>
                <a:srgbClr val="F8B322"/>
              </a:buClr>
              <a:buSzPts val="3600"/>
              <a:buFont typeface="Noto Sans Symbols"/>
              <a:buNone/>
            </a:pPr>
            <a:r>
              <a:t/>
            </a:r>
            <a:endParaRPr b="0" i="0" sz="1800" u="none" cap="none" strike="noStrike">
              <a:solidFill>
                <a:srgbClr val="F8B322"/>
              </a:solidFill>
              <a:latin typeface="Arial"/>
              <a:ea typeface="Arial"/>
              <a:cs typeface="Arial"/>
              <a:sym typeface="Arial"/>
            </a:endParaRPr>
          </a:p>
          <a:p>
            <a:pPr indent="-228600" lvl="0" marL="457200" marR="0" rtl="0" algn="l">
              <a:lnSpc>
                <a:spcPct val="100000"/>
              </a:lnSpc>
              <a:spcBef>
                <a:spcPts val="0"/>
              </a:spcBef>
              <a:spcAft>
                <a:spcPts val="0"/>
              </a:spcAft>
              <a:buClr>
                <a:srgbClr val="F8B322"/>
              </a:buClr>
              <a:buSzPts val="3600"/>
              <a:buFont typeface="Noto Sans Symbols"/>
              <a:buNone/>
            </a:pPr>
            <a:r>
              <a:t/>
            </a:r>
            <a:endParaRPr b="0" i="0" sz="1800" u="none" cap="none" strike="noStrike">
              <a:solidFill>
                <a:srgbClr val="F8B322"/>
              </a:solidFill>
              <a:latin typeface="Arial"/>
              <a:ea typeface="Arial"/>
              <a:cs typeface="Arial"/>
              <a:sym typeface="Arial"/>
            </a:endParaRPr>
          </a:p>
          <a:p>
            <a:pPr indent="-228600" lvl="0" marL="457200" marR="0" rtl="0" algn="l">
              <a:lnSpc>
                <a:spcPct val="100000"/>
              </a:lnSpc>
              <a:spcBef>
                <a:spcPts val="0"/>
              </a:spcBef>
              <a:spcAft>
                <a:spcPts val="0"/>
              </a:spcAft>
              <a:buClr>
                <a:srgbClr val="F8B322"/>
              </a:buClr>
              <a:buSzPts val="3600"/>
              <a:buFont typeface="Noto Sans Symbols"/>
              <a:buNone/>
            </a:pPr>
            <a:r>
              <a:t/>
            </a:r>
            <a:endParaRPr b="0" i="0" sz="1800" u="none" cap="none" strike="noStrike">
              <a:solidFill>
                <a:srgbClr val="F8B322"/>
              </a:solidFill>
              <a:latin typeface="Arial"/>
              <a:ea typeface="Arial"/>
              <a:cs typeface="Arial"/>
              <a:sym typeface="Arial"/>
            </a:endParaRPr>
          </a:p>
          <a:p>
            <a:pPr indent="-228600" lvl="0" marL="457200" marR="0" rtl="0" algn="l">
              <a:lnSpc>
                <a:spcPct val="100000"/>
              </a:lnSpc>
              <a:spcBef>
                <a:spcPts val="0"/>
              </a:spcBef>
              <a:spcAft>
                <a:spcPts val="0"/>
              </a:spcAft>
              <a:buClr>
                <a:srgbClr val="F8B322"/>
              </a:buClr>
              <a:buSzPts val="3600"/>
              <a:buFont typeface="Noto Sans Symbols"/>
              <a:buNone/>
            </a:pPr>
            <a:r>
              <a:t/>
            </a:r>
            <a:endParaRPr b="0" i="0" sz="1800" u="none" cap="none" strike="noStrike">
              <a:solidFill>
                <a:srgbClr val="F8B322"/>
              </a:solidFill>
              <a:latin typeface="Arial"/>
              <a:ea typeface="Arial"/>
              <a:cs typeface="Arial"/>
              <a:sym typeface="Arial"/>
            </a:endParaRPr>
          </a:p>
          <a:p>
            <a:pPr indent="-228600" lvl="0" marL="457200" marR="0" rtl="0" algn="l">
              <a:lnSpc>
                <a:spcPct val="100000"/>
              </a:lnSpc>
              <a:spcBef>
                <a:spcPts val="0"/>
              </a:spcBef>
              <a:spcAft>
                <a:spcPts val="0"/>
              </a:spcAft>
              <a:buClr>
                <a:srgbClr val="F8B322"/>
              </a:buClr>
              <a:buSzPts val="3600"/>
              <a:buFont typeface="Noto Sans Symbols"/>
              <a:buNone/>
            </a:pPr>
            <a:r>
              <a:t/>
            </a:r>
            <a:endParaRPr b="0" i="0" sz="1800" u="none" cap="none" strike="noStrike">
              <a:solidFill>
                <a:srgbClr val="F8B322"/>
              </a:solidFill>
              <a:latin typeface="Arial"/>
              <a:ea typeface="Arial"/>
              <a:cs typeface="Arial"/>
              <a:sym typeface="Arial"/>
            </a:endParaRPr>
          </a:p>
        </p:txBody>
      </p:sp>
      <p:pic>
        <p:nvPicPr>
          <p:cNvPr id="248" name="Google Shape;248;p7"/>
          <p:cNvPicPr preferRelativeResize="0"/>
          <p:nvPr/>
        </p:nvPicPr>
        <p:blipFill rotWithShape="1">
          <a:blip r:embed="rId3">
            <a:alphaModFix/>
          </a:blip>
          <a:srcRect b="0" l="0" r="0" t="0"/>
          <a:stretch/>
        </p:blipFill>
        <p:spPr>
          <a:xfrm>
            <a:off x="1143595" y="1654527"/>
            <a:ext cx="7965562" cy="4999757"/>
          </a:xfrm>
          <a:prstGeom prst="rect">
            <a:avLst/>
          </a:prstGeom>
          <a:noFill/>
          <a:ln>
            <a:noFill/>
          </a:ln>
        </p:spPr>
      </p:pic>
      <p:sp>
        <p:nvSpPr>
          <p:cNvPr id="249" name="Google Shape;249;p7"/>
          <p:cNvSpPr/>
          <p:nvPr/>
        </p:nvSpPr>
        <p:spPr>
          <a:xfrm>
            <a:off x="183136" y="2329259"/>
            <a:ext cx="1617784" cy="726831"/>
          </a:xfrm>
          <a:prstGeom prst="cloud">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v-SE" sz="1400" u="none" cap="none" strike="noStrike">
                <a:solidFill>
                  <a:schemeClr val="dk1"/>
                </a:solidFill>
                <a:latin typeface="Arial"/>
                <a:ea typeface="Arial"/>
                <a:cs typeface="Arial"/>
                <a:sym typeface="Arial"/>
              </a:rPr>
              <a:t>Scenario title</a:t>
            </a:r>
            <a:endParaRPr b="0" i="0" sz="1400" u="none" cap="none" strike="noStrike">
              <a:solidFill>
                <a:schemeClr val="dk1"/>
              </a:solidFill>
              <a:latin typeface="Arial"/>
              <a:ea typeface="Arial"/>
              <a:cs typeface="Arial"/>
              <a:sym typeface="Arial"/>
            </a:endParaRPr>
          </a:p>
        </p:txBody>
      </p:sp>
      <p:sp>
        <p:nvSpPr>
          <p:cNvPr id="250" name="Google Shape;250;p7"/>
          <p:cNvSpPr/>
          <p:nvPr/>
        </p:nvSpPr>
        <p:spPr>
          <a:xfrm>
            <a:off x="267479" y="1132230"/>
            <a:ext cx="1617784" cy="726831"/>
          </a:xfrm>
          <a:prstGeom prst="cloud">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v-SE" sz="1400" u="none" cap="none" strike="noStrike">
                <a:solidFill>
                  <a:schemeClr val="dk1"/>
                </a:solidFill>
                <a:latin typeface="Arial"/>
                <a:ea typeface="Arial"/>
                <a:cs typeface="Arial"/>
                <a:sym typeface="Arial"/>
              </a:rPr>
              <a:t>Feature file</a:t>
            </a:r>
            <a:endParaRPr b="0" i="0" sz="1400" u="none" cap="none" strike="noStrike">
              <a:solidFill>
                <a:schemeClr val="dk1"/>
              </a:solidFill>
              <a:latin typeface="Arial"/>
              <a:ea typeface="Arial"/>
              <a:cs typeface="Arial"/>
              <a:sym typeface="Arial"/>
            </a:endParaRPr>
          </a:p>
        </p:txBody>
      </p:sp>
      <p:sp>
        <p:nvSpPr>
          <p:cNvPr id="251" name="Google Shape;251;p7"/>
          <p:cNvSpPr/>
          <p:nvPr/>
        </p:nvSpPr>
        <p:spPr>
          <a:xfrm>
            <a:off x="6214063" y="3233655"/>
            <a:ext cx="1617784" cy="726831"/>
          </a:xfrm>
          <a:prstGeom prst="cloud">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v-SE" sz="1100" u="none" cap="none" strike="noStrike">
                <a:solidFill>
                  <a:schemeClr val="dk1"/>
                </a:solidFill>
                <a:latin typeface="Arial"/>
                <a:ea typeface="Arial"/>
                <a:cs typeface="Arial"/>
                <a:sym typeface="Arial"/>
              </a:rPr>
              <a:t>Scenario Given-Then-When</a:t>
            </a:r>
            <a:endParaRPr b="0" i="0" sz="1100" u="none" cap="none" strike="noStrike">
              <a:solidFill>
                <a:schemeClr val="dk1"/>
              </a:solidFill>
              <a:latin typeface="Arial"/>
              <a:ea typeface="Arial"/>
              <a:cs typeface="Arial"/>
              <a:sym typeface="Arial"/>
            </a:endParaRPr>
          </a:p>
        </p:txBody>
      </p:sp>
      <p:sp>
        <p:nvSpPr>
          <p:cNvPr id="252" name="Google Shape;252;p7"/>
          <p:cNvSpPr/>
          <p:nvPr/>
        </p:nvSpPr>
        <p:spPr>
          <a:xfrm>
            <a:off x="4770738" y="5412661"/>
            <a:ext cx="1443325" cy="754742"/>
          </a:xfrm>
          <a:prstGeom prst="cloud">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sv-SE" sz="1400" u="none" cap="none" strike="noStrike">
                <a:solidFill>
                  <a:schemeClr val="dk1"/>
                </a:solidFill>
                <a:latin typeface="Arial"/>
                <a:ea typeface="Arial"/>
                <a:cs typeface="Arial"/>
                <a:sym typeface="Arial"/>
              </a:rPr>
              <a:t>Scenario Outlines </a:t>
            </a:r>
            <a:endParaRPr/>
          </a:p>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53" name="Google Shape;253;p7"/>
          <p:cNvSpPr/>
          <p:nvPr/>
        </p:nvSpPr>
        <p:spPr>
          <a:xfrm>
            <a:off x="8300265" y="1543104"/>
            <a:ext cx="1617784" cy="726831"/>
          </a:xfrm>
          <a:prstGeom prst="cloud">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v-SE" sz="1400" u="none" cap="none" strike="noStrike">
                <a:solidFill>
                  <a:schemeClr val="dk1"/>
                </a:solidFill>
                <a:latin typeface="Arial"/>
                <a:ea typeface="Arial"/>
                <a:cs typeface="Arial"/>
                <a:sym typeface="Arial"/>
              </a:rPr>
              <a:t>User Story</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8"/>
          <p:cNvSpPr txBox="1"/>
          <p:nvPr/>
        </p:nvSpPr>
        <p:spPr>
          <a:xfrm>
            <a:off x="8140700" y="7175500"/>
            <a:ext cx="1689100" cy="22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 name="Google Shape;259;p8"/>
          <p:cNvSpPr txBox="1"/>
          <p:nvPr>
            <p:ph idx="4294967295" type="title"/>
          </p:nvPr>
        </p:nvSpPr>
        <p:spPr>
          <a:xfrm>
            <a:off x="503237" y="346075"/>
            <a:ext cx="9069387" cy="117316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SzPts val="1400"/>
              <a:buNone/>
            </a:pPr>
            <a:r>
              <a:rPr lang="sv-SE"/>
              <a:t>Test-pyramid </a:t>
            </a:r>
            <a:endParaRPr sz="4400">
              <a:solidFill>
                <a:srgbClr val="F8B322"/>
              </a:solidFill>
              <a:latin typeface="Arial Black"/>
              <a:ea typeface="Arial Black"/>
              <a:cs typeface="Arial Black"/>
              <a:sym typeface="Arial Black"/>
            </a:endParaRPr>
          </a:p>
        </p:txBody>
      </p:sp>
      <p:sp>
        <p:nvSpPr>
          <p:cNvPr id="260" name="Google Shape;260;p8"/>
          <p:cNvSpPr txBox="1"/>
          <p:nvPr>
            <p:ph idx="4294967295" type="body"/>
          </p:nvPr>
        </p:nvSpPr>
        <p:spPr>
          <a:xfrm>
            <a:off x="501650" y="1477962"/>
            <a:ext cx="9069387" cy="4987925"/>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810"/>
              <a:buNone/>
            </a:pPr>
            <a:r>
              <a:t/>
            </a:r>
            <a:endParaRPr>
              <a:solidFill>
                <a:srgbClr val="F8B322"/>
              </a:solidFill>
            </a:endParaRPr>
          </a:p>
          <a:p>
            <a:pPr indent="-457200" lvl="0" marL="457200" rtl="0" algn="l">
              <a:lnSpc>
                <a:spcPct val="100000"/>
              </a:lnSpc>
              <a:spcBef>
                <a:spcPts val="0"/>
              </a:spcBef>
              <a:spcAft>
                <a:spcPts val="0"/>
              </a:spcAft>
              <a:buClr>
                <a:srgbClr val="F8B322"/>
              </a:buClr>
              <a:buSzPts val="3600"/>
              <a:buChar char="●"/>
            </a:pPr>
            <a:r>
              <a:rPr lang="sv-SE" sz="2800">
                <a:solidFill>
                  <a:schemeClr val="lt1"/>
                </a:solidFill>
              </a:rPr>
              <a:t>BDD test frameworks fungerar bäst för Integration och framförallt för End-to-end tester. </a:t>
            </a:r>
            <a:endParaRPr/>
          </a:p>
          <a:p>
            <a:pPr indent="-457200" lvl="0" marL="457200" rtl="0" algn="l">
              <a:lnSpc>
                <a:spcPct val="100000"/>
              </a:lnSpc>
              <a:spcBef>
                <a:spcPts val="0"/>
              </a:spcBef>
              <a:spcAft>
                <a:spcPts val="0"/>
              </a:spcAft>
              <a:buClr>
                <a:srgbClr val="F8B322"/>
              </a:buClr>
              <a:buSzPts val="3600"/>
              <a:buChar char="●"/>
            </a:pPr>
            <a:r>
              <a:rPr lang="sv-SE" sz="2800">
                <a:solidFill>
                  <a:schemeClr val="lt1"/>
                </a:solidFill>
              </a:rPr>
              <a:t>Undvik att använda för Unit test.</a:t>
            </a:r>
            <a:endParaRPr sz="2800">
              <a:solidFill>
                <a:schemeClr val="lt1"/>
              </a:solidFill>
            </a:endParaRPr>
          </a:p>
          <a:p>
            <a:pPr indent="0" lvl="0" marL="0" rtl="0" algn="l">
              <a:lnSpc>
                <a:spcPct val="100000"/>
              </a:lnSpc>
              <a:spcBef>
                <a:spcPts val="0"/>
              </a:spcBef>
              <a:spcAft>
                <a:spcPts val="0"/>
              </a:spcAft>
              <a:buClr>
                <a:srgbClr val="F8B322"/>
              </a:buClr>
              <a:buSzPts val="3600"/>
              <a:buNone/>
            </a:pPr>
            <a:br>
              <a:rPr lang="sv-SE">
                <a:solidFill>
                  <a:srgbClr val="F8B322"/>
                </a:solidFill>
              </a:rPr>
            </a:br>
            <a:endParaRPr>
              <a:solidFill>
                <a:srgbClr val="F8B322"/>
              </a:solidFill>
            </a:endParaRPr>
          </a:p>
          <a:p>
            <a:pPr indent="-291465" lvl="0" marL="342900" marR="0" rtl="0" algn="l">
              <a:lnSpc>
                <a:spcPct val="100000"/>
              </a:lnSpc>
              <a:spcBef>
                <a:spcPts val="0"/>
              </a:spcBef>
              <a:spcAft>
                <a:spcPts val="0"/>
              </a:spcAft>
              <a:buClr>
                <a:srgbClr val="FFFFFF"/>
              </a:buClr>
              <a:buSzPts val="810"/>
              <a:buFont typeface="Noto Sans Symbols"/>
              <a:buNone/>
            </a:pPr>
            <a:r>
              <a:t/>
            </a:r>
            <a:endParaRPr sz="1800">
              <a:solidFill>
                <a:schemeClr val="dk1"/>
              </a:solidFill>
              <a:latin typeface="Arial"/>
              <a:ea typeface="Arial"/>
              <a:cs typeface="Arial"/>
              <a:sym typeface="Arial"/>
            </a:endParaRPr>
          </a:p>
        </p:txBody>
      </p:sp>
      <p:pic>
        <p:nvPicPr>
          <p:cNvPr id="261" name="Google Shape;261;p8"/>
          <p:cNvPicPr preferRelativeResize="0"/>
          <p:nvPr/>
        </p:nvPicPr>
        <p:blipFill rotWithShape="1">
          <a:blip r:embed="rId3">
            <a:alphaModFix/>
          </a:blip>
          <a:srcRect b="0" l="0" r="0" t="0"/>
          <a:stretch/>
        </p:blipFill>
        <p:spPr>
          <a:xfrm>
            <a:off x="2248400" y="3287250"/>
            <a:ext cx="5750775" cy="33271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9"/>
          <p:cNvSpPr txBox="1"/>
          <p:nvPr/>
        </p:nvSpPr>
        <p:spPr>
          <a:xfrm>
            <a:off x="8140700" y="7175500"/>
            <a:ext cx="1689000" cy="22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7" name="Google Shape;267;p9"/>
          <p:cNvSpPr txBox="1"/>
          <p:nvPr>
            <p:ph idx="4294967295" type="title"/>
          </p:nvPr>
        </p:nvSpPr>
        <p:spPr>
          <a:xfrm>
            <a:off x="503237" y="346075"/>
            <a:ext cx="9069300" cy="1173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SzPts val="1400"/>
              <a:buNone/>
            </a:pPr>
            <a:r>
              <a:rPr lang="sv-SE"/>
              <a:t>Automatiska testramverk</a:t>
            </a:r>
            <a:endParaRPr sz="4400">
              <a:solidFill>
                <a:srgbClr val="F8B322"/>
              </a:solidFill>
              <a:latin typeface="Arial Black"/>
              <a:ea typeface="Arial Black"/>
              <a:cs typeface="Arial Black"/>
              <a:sym typeface="Arial Black"/>
            </a:endParaRPr>
          </a:p>
        </p:txBody>
      </p:sp>
      <p:sp>
        <p:nvSpPr>
          <p:cNvPr id="268" name="Google Shape;268;p9"/>
          <p:cNvSpPr txBox="1"/>
          <p:nvPr>
            <p:ph idx="4294967295" type="body"/>
          </p:nvPr>
        </p:nvSpPr>
        <p:spPr>
          <a:xfrm>
            <a:off x="501650" y="1477962"/>
            <a:ext cx="9069300" cy="49878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810"/>
              <a:buNone/>
            </a:pPr>
            <a:r>
              <a:t/>
            </a:r>
            <a:endParaRPr>
              <a:solidFill>
                <a:srgbClr val="F8B322"/>
              </a:solidFill>
            </a:endParaRPr>
          </a:p>
          <a:p>
            <a:pPr indent="-457200" lvl="0" marL="457200" rtl="0" algn="l">
              <a:lnSpc>
                <a:spcPct val="100000"/>
              </a:lnSpc>
              <a:spcBef>
                <a:spcPts val="0"/>
              </a:spcBef>
              <a:spcAft>
                <a:spcPts val="0"/>
              </a:spcAft>
              <a:buClr>
                <a:srgbClr val="F8B322"/>
              </a:buClr>
              <a:buSzPts val="3600"/>
              <a:buChar char="●"/>
            </a:pPr>
            <a:r>
              <a:rPr lang="sv-SE" sz="2800">
                <a:solidFill>
                  <a:schemeClr val="lt1"/>
                </a:solidFill>
              </a:rPr>
              <a:t>Cucumber</a:t>
            </a:r>
            <a:endParaRPr sz="2800">
              <a:solidFill>
                <a:schemeClr val="lt1"/>
              </a:solidFill>
            </a:endParaRPr>
          </a:p>
          <a:p>
            <a:pPr indent="-457200" lvl="0" marL="457200" rtl="0" algn="l">
              <a:lnSpc>
                <a:spcPct val="100000"/>
              </a:lnSpc>
              <a:spcBef>
                <a:spcPts val="0"/>
              </a:spcBef>
              <a:spcAft>
                <a:spcPts val="0"/>
              </a:spcAft>
              <a:buClr>
                <a:srgbClr val="F8B322"/>
              </a:buClr>
              <a:buSzPts val="3600"/>
              <a:buChar char="●"/>
            </a:pPr>
            <a:r>
              <a:rPr lang="sv-SE" sz="2800">
                <a:solidFill>
                  <a:schemeClr val="lt1"/>
                </a:solidFill>
              </a:rPr>
              <a:t>Serenity BDD</a:t>
            </a:r>
            <a:endParaRPr/>
          </a:p>
          <a:p>
            <a:pPr indent="-457200" lvl="0" marL="457200" rtl="0" algn="l">
              <a:lnSpc>
                <a:spcPct val="100000"/>
              </a:lnSpc>
              <a:spcBef>
                <a:spcPts val="0"/>
              </a:spcBef>
              <a:spcAft>
                <a:spcPts val="0"/>
              </a:spcAft>
              <a:buClr>
                <a:srgbClr val="F8B322"/>
              </a:buClr>
              <a:buSzPts val="3600"/>
              <a:buChar char="●"/>
            </a:pPr>
            <a:r>
              <a:rPr lang="sv-SE" sz="2800">
                <a:solidFill>
                  <a:schemeClr val="lt1"/>
                </a:solidFill>
              </a:rPr>
              <a:t>SpecFlow</a:t>
            </a:r>
            <a:endParaRPr sz="2800">
              <a:solidFill>
                <a:schemeClr val="lt1"/>
              </a:solidFill>
            </a:endParaRPr>
          </a:p>
          <a:p>
            <a:pPr indent="-457200" lvl="0" marL="457200" rtl="0" algn="l">
              <a:lnSpc>
                <a:spcPct val="100000"/>
              </a:lnSpc>
              <a:spcBef>
                <a:spcPts val="0"/>
              </a:spcBef>
              <a:spcAft>
                <a:spcPts val="0"/>
              </a:spcAft>
              <a:buClr>
                <a:srgbClr val="F8B322"/>
              </a:buClr>
              <a:buSzPts val="3600"/>
              <a:buChar char="●"/>
            </a:pPr>
            <a:r>
              <a:rPr lang="sv-SE" sz="2800">
                <a:solidFill>
                  <a:schemeClr val="lt1"/>
                </a:solidFill>
              </a:rPr>
              <a:t>Jasmine</a:t>
            </a:r>
            <a:endParaRPr/>
          </a:p>
          <a:p>
            <a:pPr indent="-457200" lvl="0" marL="457200" rtl="0" algn="l">
              <a:lnSpc>
                <a:spcPct val="100000"/>
              </a:lnSpc>
              <a:spcBef>
                <a:spcPts val="0"/>
              </a:spcBef>
              <a:spcAft>
                <a:spcPts val="0"/>
              </a:spcAft>
              <a:buClr>
                <a:srgbClr val="F8B322"/>
              </a:buClr>
              <a:buSzPts val="3600"/>
              <a:buChar char="●"/>
            </a:pPr>
            <a:r>
              <a:rPr lang="sv-SE" sz="2800">
                <a:solidFill>
                  <a:schemeClr val="lt1"/>
                </a:solidFill>
              </a:rPr>
              <a:t>Jbehave</a:t>
            </a:r>
            <a:endParaRPr sz="2800">
              <a:solidFill>
                <a:schemeClr val="lt1"/>
              </a:solidFill>
            </a:endParaRPr>
          </a:p>
          <a:p>
            <a:pPr indent="-228600" lvl="0" marL="457200" rtl="0" algn="l">
              <a:lnSpc>
                <a:spcPct val="100000"/>
              </a:lnSpc>
              <a:spcBef>
                <a:spcPts val="0"/>
              </a:spcBef>
              <a:spcAft>
                <a:spcPts val="0"/>
              </a:spcAft>
              <a:buClr>
                <a:srgbClr val="F8B322"/>
              </a:buClr>
              <a:buSzPts val="3600"/>
              <a:buNone/>
            </a:pPr>
            <a:r>
              <a:t/>
            </a:r>
            <a:endParaRPr>
              <a:solidFill>
                <a:srgbClr val="F8B322"/>
              </a:solidFill>
            </a:endParaRPr>
          </a:p>
          <a:p>
            <a:pPr indent="-228600" lvl="0" marL="457200" rtl="0" algn="l">
              <a:lnSpc>
                <a:spcPct val="100000"/>
              </a:lnSpc>
              <a:spcBef>
                <a:spcPts val="0"/>
              </a:spcBef>
              <a:spcAft>
                <a:spcPts val="0"/>
              </a:spcAft>
              <a:buClr>
                <a:srgbClr val="F8B322"/>
              </a:buClr>
              <a:buSzPts val="3600"/>
              <a:buNone/>
            </a:pPr>
            <a:r>
              <a:t/>
            </a:r>
            <a:endParaRPr>
              <a:solidFill>
                <a:srgbClr val="F8B322"/>
              </a:solidFill>
            </a:endParaRPr>
          </a:p>
          <a:p>
            <a:pPr indent="0" lvl="0" marL="0" rtl="0" algn="l">
              <a:lnSpc>
                <a:spcPct val="100000"/>
              </a:lnSpc>
              <a:spcBef>
                <a:spcPts val="0"/>
              </a:spcBef>
              <a:spcAft>
                <a:spcPts val="0"/>
              </a:spcAft>
              <a:buClr>
                <a:srgbClr val="F8B322"/>
              </a:buClr>
              <a:buSzPts val="3600"/>
              <a:buNone/>
            </a:pPr>
            <a:r>
              <a:t/>
            </a:r>
            <a:endParaRPr>
              <a:solidFill>
                <a:srgbClr val="F8B32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oo_impress_black_lin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Jacobsson, sofia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ea2623-af8f-4fb8-b1cf-b63cc8e496aa_Enabled">
    <vt:lpwstr>True</vt:lpwstr>
  </property>
  <property fmtid="{D5CDD505-2E9C-101B-9397-08002B2CF9AE}" pid="3" name="MSIP_Label_7fea2623-af8f-4fb8-b1cf-b63cc8e496aa_SiteId">
    <vt:lpwstr>81fa766e-a349-4867-8bf4-ab35e250a08f</vt:lpwstr>
  </property>
  <property fmtid="{D5CDD505-2E9C-101B-9397-08002B2CF9AE}" pid="4" name="MSIP_Label_7fea2623-af8f-4fb8-b1cf-b63cc8e496aa_Owner">
    <vt:lpwstr>SJACOBS3@volvocars.com</vt:lpwstr>
  </property>
  <property fmtid="{D5CDD505-2E9C-101B-9397-08002B2CF9AE}" pid="5" name="MSIP_Label_7fea2623-af8f-4fb8-b1cf-b63cc8e496aa_SetDate">
    <vt:lpwstr>2019-09-01T16:08:51.2215974Z</vt:lpwstr>
  </property>
  <property fmtid="{D5CDD505-2E9C-101B-9397-08002B2CF9AE}" pid="6" name="MSIP_Label_7fea2623-af8f-4fb8-b1cf-b63cc8e496aa_Name">
    <vt:lpwstr>Proprietary</vt:lpwstr>
  </property>
  <property fmtid="{D5CDD505-2E9C-101B-9397-08002B2CF9AE}" pid="7" name="MSIP_Label_7fea2623-af8f-4fb8-b1cf-b63cc8e496aa_Application">
    <vt:lpwstr>Microsoft Azure Information Protection</vt:lpwstr>
  </property>
  <property fmtid="{D5CDD505-2E9C-101B-9397-08002B2CF9AE}" pid="8" name="MSIP_Label_7fea2623-af8f-4fb8-b1cf-b63cc8e496aa_ActionId">
    <vt:lpwstr>e1b7375e-14e5-446e-8464-0e683347c8b9</vt:lpwstr>
  </property>
  <property fmtid="{D5CDD505-2E9C-101B-9397-08002B2CF9AE}" pid="9" name="MSIP_Label_7fea2623-af8f-4fb8-b1cf-b63cc8e496aa_Extended_MSFT_Method">
    <vt:lpwstr>Automatic</vt:lpwstr>
  </property>
  <property fmtid="{D5CDD505-2E9C-101B-9397-08002B2CF9AE}" pid="10" name="Sensitivity">
    <vt:lpwstr>Proprietary</vt:lpwstr>
  </property>
</Properties>
</file>